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E31"/>
    <a:srgbClr val="281306"/>
    <a:srgbClr val="467667"/>
    <a:srgbClr val="E8F4F2"/>
    <a:srgbClr val="E1F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144A0-8619-4380-8EFB-91F4BAD52BD8}" v="601" dt="2025-03-20T21:54:49.036"/>
    <p1510:client id="{4BAA7BEB-BBB8-4F71-ABEB-2C8156EE414F}" v="175" dt="2025-03-21T03:08:56.792"/>
    <p1510:client id="{97D54C41-D6C6-4AF0-ADC7-8F6119AEA178}" v="37" dt="2025-03-21T18:42:05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ANTIAGO DUQUE CASTANO" userId="99d4431e-707e-4d08-870c-dad7729d434b" providerId="ADAL" clId="{003144A0-8619-4380-8EFB-91F4BAD52BD8}"/>
    <pc:docChg chg="undo redo custSel addSld delSld modSld sldOrd">
      <pc:chgData name="DAVID SANTIAGO DUQUE CASTANO" userId="99d4431e-707e-4d08-870c-dad7729d434b" providerId="ADAL" clId="{003144A0-8619-4380-8EFB-91F4BAD52BD8}" dt="2025-03-20T21:54:49.013" v="1498" actId="113"/>
      <pc:docMkLst>
        <pc:docMk/>
      </pc:docMkLst>
      <pc:sldChg chg="modSp mod">
        <pc:chgData name="DAVID SANTIAGO DUQUE CASTANO" userId="99d4431e-707e-4d08-870c-dad7729d434b" providerId="ADAL" clId="{003144A0-8619-4380-8EFB-91F4BAD52BD8}" dt="2025-03-20T21:36:14.514" v="1274" actId="29295"/>
        <pc:sldMkLst>
          <pc:docMk/>
          <pc:sldMk cId="1687134856" sldId="257"/>
        </pc:sldMkLst>
        <pc:picChg chg="mod">
          <ac:chgData name="DAVID SANTIAGO DUQUE CASTANO" userId="99d4431e-707e-4d08-870c-dad7729d434b" providerId="ADAL" clId="{003144A0-8619-4380-8EFB-91F4BAD52BD8}" dt="2025-03-20T21:36:14.514" v="1274" actId="29295"/>
          <ac:picMkLst>
            <pc:docMk/>
            <pc:sldMk cId="1687134856" sldId="257"/>
            <ac:picMk id="7" creationId="{71AE0525-5159-9C46-88D5-6557937871F4}"/>
          </ac:picMkLst>
        </pc:picChg>
        <pc:picChg chg="mod">
          <ac:chgData name="DAVID SANTIAGO DUQUE CASTANO" userId="99d4431e-707e-4d08-870c-dad7729d434b" providerId="ADAL" clId="{003144A0-8619-4380-8EFB-91F4BAD52BD8}" dt="2025-03-20T21:36:08.283" v="1272" actId="27636"/>
          <ac:picMkLst>
            <pc:docMk/>
            <pc:sldMk cId="1687134856" sldId="257"/>
            <ac:picMk id="2054" creationId="{2E7EE1C8-0E09-8C97-9327-341C10564F2C}"/>
          </ac:picMkLst>
        </pc:picChg>
      </pc:sldChg>
      <pc:sldChg chg="modSp mod">
        <pc:chgData name="DAVID SANTIAGO DUQUE CASTANO" userId="99d4431e-707e-4d08-870c-dad7729d434b" providerId="ADAL" clId="{003144A0-8619-4380-8EFB-91F4BAD52BD8}" dt="2025-03-18T04:40:00.759" v="497"/>
        <pc:sldMkLst>
          <pc:docMk/>
          <pc:sldMk cId="3606022384" sldId="258"/>
        </pc:sldMkLst>
        <pc:picChg chg="mod">
          <ac:chgData name="DAVID SANTIAGO DUQUE CASTANO" userId="99d4431e-707e-4d08-870c-dad7729d434b" providerId="ADAL" clId="{003144A0-8619-4380-8EFB-91F4BAD52BD8}" dt="2025-03-18T04:39:51.008" v="496" actId="29295"/>
          <ac:picMkLst>
            <pc:docMk/>
            <pc:sldMk cId="3606022384" sldId="258"/>
            <ac:picMk id="4" creationId="{2C244A0B-AAF7-5AAE-F7F4-150EDAF3C15D}"/>
          </ac:picMkLst>
        </pc:picChg>
        <pc:picChg chg="mod">
          <ac:chgData name="DAVID SANTIAGO DUQUE CASTANO" userId="99d4431e-707e-4d08-870c-dad7729d434b" providerId="ADAL" clId="{003144A0-8619-4380-8EFB-91F4BAD52BD8}" dt="2025-03-18T04:40:00.759" v="497"/>
          <ac:picMkLst>
            <pc:docMk/>
            <pc:sldMk cId="3606022384" sldId="258"/>
            <ac:picMk id="3076" creationId="{278AF03E-1E31-9EE3-2742-72C4ECE1C791}"/>
          </ac:picMkLst>
        </pc:picChg>
      </pc:sldChg>
      <pc:sldChg chg="addSp delSp modSp new mod">
        <pc:chgData name="DAVID SANTIAGO DUQUE CASTANO" userId="99d4431e-707e-4d08-870c-dad7729d434b" providerId="ADAL" clId="{003144A0-8619-4380-8EFB-91F4BAD52BD8}" dt="2025-03-20T21:54:49.013" v="1498" actId="113"/>
        <pc:sldMkLst>
          <pc:docMk/>
          <pc:sldMk cId="3218519637" sldId="259"/>
        </pc:sldMkLst>
        <pc:spChg chg="mod">
          <ac:chgData name="DAVID SANTIAGO DUQUE CASTANO" userId="99d4431e-707e-4d08-870c-dad7729d434b" providerId="ADAL" clId="{003144A0-8619-4380-8EFB-91F4BAD52BD8}" dt="2025-03-18T04:28:54.130" v="484" actId="1076"/>
          <ac:spMkLst>
            <pc:docMk/>
            <pc:sldMk cId="3218519637" sldId="259"/>
            <ac:spMk id="2" creationId="{DFFC9C2D-270E-E26C-7CD3-5D74680074F0}"/>
          </ac:spMkLst>
        </pc:spChg>
        <pc:spChg chg="mod">
          <ac:chgData name="DAVID SANTIAGO DUQUE CASTANO" userId="99d4431e-707e-4d08-870c-dad7729d434b" providerId="ADAL" clId="{003144A0-8619-4380-8EFB-91F4BAD52BD8}" dt="2025-03-20T21:54:49.013" v="1498" actId="113"/>
          <ac:spMkLst>
            <pc:docMk/>
            <pc:sldMk cId="3218519637" sldId="259"/>
            <ac:spMk id="3" creationId="{91FC425F-F76C-122D-2E31-C9E013A4B4F3}"/>
          </ac:spMkLst>
        </pc:spChg>
        <pc:spChg chg="add mod">
          <ac:chgData name="DAVID SANTIAGO DUQUE CASTANO" userId="99d4431e-707e-4d08-870c-dad7729d434b" providerId="ADAL" clId="{003144A0-8619-4380-8EFB-91F4BAD52BD8}" dt="2025-03-18T04:27:27.135" v="467" actId="14100"/>
          <ac:spMkLst>
            <pc:docMk/>
            <pc:sldMk cId="3218519637" sldId="259"/>
            <ac:spMk id="6" creationId="{3B6C3986-AF8B-EFF4-651C-B55947EB92B4}"/>
          </ac:spMkLst>
        </pc:spChg>
        <pc:spChg chg="add mod">
          <ac:chgData name="DAVID SANTIAGO DUQUE CASTANO" userId="99d4431e-707e-4d08-870c-dad7729d434b" providerId="ADAL" clId="{003144A0-8619-4380-8EFB-91F4BAD52BD8}" dt="2025-03-18T04:27:33.626" v="469"/>
          <ac:spMkLst>
            <pc:docMk/>
            <pc:sldMk cId="3218519637" sldId="259"/>
            <ac:spMk id="8" creationId="{F2B5AC1E-5766-A6E3-5751-936E06E13C98}"/>
          </ac:spMkLst>
        </pc:spChg>
        <pc:spChg chg="add mod">
          <ac:chgData name="DAVID SANTIAGO DUQUE CASTANO" userId="99d4431e-707e-4d08-870c-dad7729d434b" providerId="ADAL" clId="{003144A0-8619-4380-8EFB-91F4BAD52BD8}" dt="2025-03-18T04:27:33.626" v="469"/>
          <ac:spMkLst>
            <pc:docMk/>
            <pc:sldMk cId="3218519637" sldId="259"/>
            <ac:spMk id="9" creationId="{08E85214-D956-4986-D25C-143D666E6AA1}"/>
          </ac:spMkLst>
        </pc:spChg>
        <pc:grpChg chg="add mod">
          <ac:chgData name="DAVID SANTIAGO DUQUE CASTANO" userId="99d4431e-707e-4d08-870c-dad7729d434b" providerId="ADAL" clId="{003144A0-8619-4380-8EFB-91F4BAD52BD8}" dt="2025-03-18T04:27:47.527" v="476" actId="1076"/>
          <ac:grpSpMkLst>
            <pc:docMk/>
            <pc:sldMk cId="3218519637" sldId="259"/>
            <ac:grpSpMk id="7" creationId="{9D7EC820-9DBB-0818-9B14-5ECA5AFA06AA}"/>
          </ac:grpSpMkLst>
        </pc:grpChg>
        <pc:graphicFrameChg chg="add mod modGraphic">
          <ac:chgData name="DAVID SANTIAGO DUQUE CASTANO" userId="99d4431e-707e-4d08-870c-dad7729d434b" providerId="ADAL" clId="{003144A0-8619-4380-8EFB-91F4BAD52BD8}" dt="2025-03-18T04:27:29.356" v="468"/>
          <ac:graphicFrameMkLst>
            <pc:docMk/>
            <pc:sldMk cId="3218519637" sldId="259"/>
            <ac:graphicFrameMk id="5" creationId="{6BC98EEF-2789-540C-25C4-05AF007821C1}"/>
          </ac:graphicFrameMkLst>
        </pc:graphicFrameChg>
        <pc:picChg chg="add mod">
          <ac:chgData name="DAVID SANTIAGO DUQUE CASTANO" userId="99d4431e-707e-4d08-870c-dad7729d434b" providerId="ADAL" clId="{003144A0-8619-4380-8EFB-91F4BAD52BD8}" dt="2025-03-18T04:28:16.794" v="481"/>
          <ac:picMkLst>
            <pc:docMk/>
            <pc:sldMk cId="3218519637" sldId="259"/>
            <ac:picMk id="10" creationId="{F034CC7B-97DF-B50D-32DE-8C021DCA0CBF}"/>
          </ac:picMkLst>
        </pc:picChg>
      </pc:sldChg>
      <pc:sldChg chg="addSp delSp modSp add mod ord">
        <pc:chgData name="DAVID SANTIAGO DUQUE CASTANO" userId="99d4431e-707e-4d08-870c-dad7729d434b" providerId="ADAL" clId="{003144A0-8619-4380-8EFB-91F4BAD52BD8}" dt="2025-03-20T21:37:39.961" v="1392" actId="20577"/>
        <pc:sldMkLst>
          <pc:docMk/>
          <pc:sldMk cId="645699405" sldId="260"/>
        </pc:sldMkLst>
        <pc:spChg chg="mod">
          <ac:chgData name="DAVID SANTIAGO DUQUE CASTANO" userId="99d4431e-707e-4d08-870c-dad7729d434b" providerId="ADAL" clId="{003144A0-8619-4380-8EFB-91F4BAD52BD8}" dt="2025-03-18T05:36:14.056" v="946" actId="1076"/>
          <ac:spMkLst>
            <pc:docMk/>
            <pc:sldMk cId="645699405" sldId="260"/>
            <ac:spMk id="5" creationId="{EF254054-2DA0-89D6-75C6-7FCA3D43E553}"/>
          </ac:spMkLst>
        </pc:spChg>
        <pc:spChg chg="add mod">
          <ac:chgData name="DAVID SANTIAGO DUQUE CASTANO" userId="99d4431e-707e-4d08-870c-dad7729d434b" providerId="ADAL" clId="{003144A0-8619-4380-8EFB-91F4BAD52BD8}" dt="2025-03-20T21:37:39.961" v="1392" actId="20577"/>
          <ac:spMkLst>
            <pc:docMk/>
            <pc:sldMk cId="645699405" sldId="260"/>
            <ac:spMk id="6" creationId="{2FA40ACB-3098-B5D3-8F9C-201567955F03}"/>
          </ac:spMkLst>
        </pc:spChg>
        <pc:graphicFrameChg chg="add del mod modGraphic">
          <ac:chgData name="DAVID SANTIAGO DUQUE CASTANO" userId="99d4431e-707e-4d08-870c-dad7729d434b" providerId="ADAL" clId="{003144A0-8619-4380-8EFB-91F4BAD52BD8}" dt="2025-03-18T05:44:48.700" v="1057" actId="1076"/>
          <ac:graphicFrameMkLst>
            <pc:docMk/>
            <pc:sldMk cId="645699405" sldId="260"/>
            <ac:graphicFrameMk id="9" creationId="{9247D9B7-BCCC-C749-D032-4A0372FAA6DC}"/>
          </ac:graphicFrameMkLst>
        </pc:graphicFrameChg>
        <pc:picChg chg="add mod ord">
          <ac:chgData name="DAVID SANTIAGO DUQUE CASTANO" userId="99d4431e-707e-4d08-870c-dad7729d434b" providerId="ADAL" clId="{003144A0-8619-4380-8EFB-91F4BAD52BD8}" dt="2025-03-18T05:44:48.700" v="1057" actId="1076"/>
          <ac:picMkLst>
            <pc:docMk/>
            <pc:sldMk cId="645699405" sldId="260"/>
            <ac:picMk id="8" creationId="{4831155F-3527-4CCF-A136-3B1F166CAF42}"/>
          </ac:picMkLst>
        </pc:picChg>
      </pc:sldChg>
      <pc:sldChg chg="addSp delSp modSp new mod setBg">
        <pc:chgData name="DAVID SANTIAGO DUQUE CASTANO" userId="99d4431e-707e-4d08-870c-dad7729d434b" providerId="ADAL" clId="{003144A0-8619-4380-8EFB-91F4BAD52BD8}" dt="2025-03-18T05:38:54.076" v="980" actId="1076"/>
        <pc:sldMkLst>
          <pc:docMk/>
          <pc:sldMk cId="1659662569" sldId="261"/>
        </pc:sldMkLst>
        <pc:picChg chg="add mod">
          <ac:chgData name="DAVID SANTIAGO DUQUE CASTANO" userId="99d4431e-707e-4d08-870c-dad7729d434b" providerId="ADAL" clId="{003144A0-8619-4380-8EFB-91F4BAD52BD8}" dt="2025-03-18T05:38:54.076" v="980" actId="1076"/>
          <ac:picMkLst>
            <pc:docMk/>
            <pc:sldMk cId="1659662569" sldId="261"/>
            <ac:picMk id="5" creationId="{72EDAC65-9AA7-96DF-3612-CE210D959EA1}"/>
          </ac:picMkLst>
        </pc:picChg>
      </pc:sldChg>
      <pc:sldChg chg="addSp modSp add mod">
        <pc:chgData name="DAVID SANTIAGO DUQUE CASTANO" userId="99d4431e-707e-4d08-870c-dad7729d434b" providerId="ADAL" clId="{003144A0-8619-4380-8EFB-91F4BAD52BD8}" dt="2025-03-18T05:39:13.675" v="985" actId="29295"/>
        <pc:sldMkLst>
          <pc:docMk/>
          <pc:sldMk cId="2510792444" sldId="262"/>
        </pc:sldMkLst>
        <pc:picChg chg="add mod">
          <ac:chgData name="DAVID SANTIAGO DUQUE CASTANO" userId="99d4431e-707e-4d08-870c-dad7729d434b" providerId="ADAL" clId="{003144A0-8619-4380-8EFB-91F4BAD52BD8}" dt="2025-03-18T05:39:07.956" v="984" actId="962"/>
          <ac:picMkLst>
            <pc:docMk/>
            <pc:sldMk cId="2510792444" sldId="262"/>
            <ac:picMk id="3" creationId="{C655C42F-4604-9020-C17E-D0C8E91C1EB5}"/>
          </ac:picMkLst>
        </pc:picChg>
        <pc:picChg chg="mod">
          <ac:chgData name="DAVID SANTIAGO DUQUE CASTANO" userId="99d4431e-707e-4d08-870c-dad7729d434b" providerId="ADAL" clId="{003144A0-8619-4380-8EFB-91F4BAD52BD8}" dt="2025-03-18T05:39:13.675" v="985" actId="29295"/>
          <ac:picMkLst>
            <pc:docMk/>
            <pc:sldMk cId="2510792444" sldId="262"/>
            <ac:picMk id="5" creationId="{204EC1E2-9E60-19AC-159A-1CAA2D53B896}"/>
          </ac:picMkLst>
        </pc:picChg>
      </pc:sldChg>
      <pc:sldChg chg="addSp delSp modSp new mod">
        <pc:chgData name="DAVID SANTIAGO DUQUE CASTANO" userId="99d4431e-707e-4d08-870c-dad7729d434b" providerId="ADAL" clId="{003144A0-8619-4380-8EFB-91F4BAD52BD8}" dt="2025-03-18T05:45:53.651" v="1059" actId="14826"/>
        <pc:sldMkLst>
          <pc:docMk/>
          <pc:sldMk cId="1204833923" sldId="263"/>
        </pc:sldMkLst>
        <pc:picChg chg="add mod">
          <ac:chgData name="DAVID SANTIAGO DUQUE CASTANO" userId="99d4431e-707e-4d08-870c-dad7729d434b" providerId="ADAL" clId="{003144A0-8619-4380-8EFB-91F4BAD52BD8}" dt="2025-03-18T05:40:35.811" v="1007" actId="1076"/>
          <ac:picMkLst>
            <pc:docMk/>
            <pc:sldMk cId="1204833923" sldId="263"/>
            <ac:picMk id="5" creationId="{F7882087-637A-2121-0DE5-97CB30DD0584}"/>
          </ac:picMkLst>
        </pc:picChg>
        <pc:picChg chg="add mod">
          <ac:chgData name="DAVID SANTIAGO DUQUE CASTANO" userId="99d4431e-707e-4d08-870c-dad7729d434b" providerId="ADAL" clId="{003144A0-8619-4380-8EFB-91F4BAD52BD8}" dt="2025-03-18T05:45:53.651" v="1059" actId="14826"/>
          <ac:picMkLst>
            <pc:docMk/>
            <pc:sldMk cId="1204833923" sldId="263"/>
            <ac:picMk id="7" creationId="{E68DA25F-C19C-1198-A4A1-BFBAD6E5DB0F}"/>
          </ac:picMkLst>
        </pc:picChg>
      </pc:sldChg>
      <pc:sldChg chg="addSp modSp add mod">
        <pc:chgData name="DAVID SANTIAGO DUQUE CASTANO" userId="99d4431e-707e-4d08-870c-dad7729d434b" providerId="ADAL" clId="{003144A0-8619-4380-8EFB-91F4BAD52BD8}" dt="2025-03-18T05:43:22.945" v="1026" actId="1076"/>
        <pc:sldMkLst>
          <pc:docMk/>
          <pc:sldMk cId="2847207724" sldId="264"/>
        </pc:sldMkLst>
        <pc:picChg chg="add mod">
          <ac:chgData name="DAVID SANTIAGO DUQUE CASTANO" userId="99d4431e-707e-4d08-870c-dad7729d434b" providerId="ADAL" clId="{003144A0-8619-4380-8EFB-91F4BAD52BD8}" dt="2025-03-18T05:43:22.945" v="1026" actId="1076"/>
          <ac:picMkLst>
            <pc:docMk/>
            <pc:sldMk cId="2847207724" sldId="264"/>
            <ac:picMk id="3" creationId="{A9857860-0F9D-E139-5FC5-CE7B4FABAC6E}"/>
          </ac:picMkLst>
        </pc:picChg>
        <pc:picChg chg="mod">
          <ac:chgData name="DAVID SANTIAGO DUQUE CASTANO" userId="99d4431e-707e-4d08-870c-dad7729d434b" providerId="ADAL" clId="{003144A0-8619-4380-8EFB-91F4BAD52BD8}" dt="2025-03-18T05:42:37.389" v="1014" actId="29295"/>
          <ac:picMkLst>
            <pc:docMk/>
            <pc:sldMk cId="2847207724" sldId="264"/>
            <ac:picMk id="5" creationId="{67686446-64D4-93B3-EE9D-7911530A897E}"/>
          </ac:picMkLst>
        </pc:picChg>
        <pc:picChg chg="add mod">
          <ac:chgData name="DAVID SANTIAGO DUQUE CASTANO" userId="99d4431e-707e-4d08-870c-dad7729d434b" providerId="ADAL" clId="{003144A0-8619-4380-8EFB-91F4BAD52BD8}" dt="2025-03-18T05:43:17.537" v="1025" actId="1076"/>
          <ac:picMkLst>
            <pc:docMk/>
            <pc:sldMk cId="2847207724" sldId="264"/>
            <ac:picMk id="6" creationId="{5295A7E7-E9ED-434B-98AF-EC82B921A213}"/>
          </ac:picMkLst>
        </pc:picChg>
        <pc:picChg chg="mod">
          <ac:chgData name="DAVID SANTIAGO DUQUE CASTANO" userId="99d4431e-707e-4d08-870c-dad7729d434b" providerId="ADAL" clId="{003144A0-8619-4380-8EFB-91F4BAD52BD8}" dt="2025-03-18T05:42:37.389" v="1014" actId="29295"/>
          <ac:picMkLst>
            <pc:docMk/>
            <pc:sldMk cId="2847207724" sldId="264"/>
            <ac:picMk id="7" creationId="{D9AABAB4-216F-F299-0706-2AEE480C1DBC}"/>
          </ac:picMkLst>
        </pc:picChg>
      </pc:sldChg>
      <pc:sldChg chg="addSp delSp modSp new mod">
        <pc:chgData name="DAVID SANTIAGO DUQUE CASTANO" userId="99d4431e-707e-4d08-870c-dad7729d434b" providerId="ADAL" clId="{003144A0-8619-4380-8EFB-91F4BAD52BD8}" dt="2025-03-20T21:52:57.517" v="1481" actId="20577"/>
        <pc:sldMkLst>
          <pc:docMk/>
          <pc:sldMk cId="814233147" sldId="265"/>
        </pc:sldMkLst>
        <pc:spChg chg="mod">
          <ac:chgData name="DAVID SANTIAGO DUQUE CASTANO" userId="99d4431e-707e-4d08-870c-dad7729d434b" providerId="ADAL" clId="{003144A0-8619-4380-8EFB-91F4BAD52BD8}" dt="2025-03-20T21:52:57.517" v="1481" actId="20577"/>
          <ac:spMkLst>
            <pc:docMk/>
            <pc:sldMk cId="814233147" sldId="265"/>
            <ac:spMk id="3" creationId="{FF368F48-38E6-532E-FE99-3833E2B9AAF4}"/>
          </ac:spMkLst>
        </pc:spChg>
        <pc:spChg chg="add mod">
          <ac:chgData name="DAVID SANTIAGO DUQUE CASTANO" userId="99d4431e-707e-4d08-870c-dad7729d434b" providerId="ADAL" clId="{003144A0-8619-4380-8EFB-91F4BAD52BD8}" dt="2025-03-18T05:44:10.381" v="1050" actId="20577"/>
          <ac:spMkLst>
            <pc:docMk/>
            <pc:sldMk cId="814233147" sldId="265"/>
            <ac:spMk id="5" creationId="{7012CC27-5AEF-EA97-E648-26BEFFE12A07}"/>
          </ac:spMkLst>
        </pc:spChg>
      </pc:sldChg>
      <pc:sldChg chg="addSp delSp modSp new mod">
        <pc:chgData name="DAVID SANTIAGO DUQUE CASTANO" userId="99d4431e-707e-4d08-870c-dad7729d434b" providerId="ADAL" clId="{003144A0-8619-4380-8EFB-91F4BAD52BD8}" dt="2025-03-18T05:51:37.508" v="1159" actId="20577"/>
        <pc:sldMkLst>
          <pc:docMk/>
          <pc:sldMk cId="2788714915" sldId="266"/>
        </pc:sldMkLst>
        <pc:spChg chg="add mod">
          <ac:chgData name="DAVID SANTIAGO DUQUE CASTANO" userId="99d4431e-707e-4d08-870c-dad7729d434b" providerId="ADAL" clId="{003144A0-8619-4380-8EFB-91F4BAD52BD8}" dt="2025-03-18T05:51:37.508" v="1159" actId="20577"/>
          <ac:spMkLst>
            <pc:docMk/>
            <pc:sldMk cId="2788714915" sldId="266"/>
            <ac:spMk id="7" creationId="{925B5F2A-75B2-3CC1-FFF0-619AAF6943A6}"/>
          </ac:spMkLst>
        </pc:spChg>
        <pc:picChg chg="add mod">
          <ac:chgData name="DAVID SANTIAGO DUQUE CASTANO" userId="99d4431e-707e-4d08-870c-dad7729d434b" providerId="ADAL" clId="{003144A0-8619-4380-8EFB-91F4BAD52BD8}" dt="2025-03-18T05:50:12.747" v="1107" actId="29295"/>
          <ac:picMkLst>
            <pc:docMk/>
            <pc:sldMk cId="2788714915" sldId="266"/>
            <ac:picMk id="5" creationId="{E5A51EA6-7C13-614B-5DD9-C79D8A22649E}"/>
          </ac:picMkLst>
        </pc:picChg>
      </pc:sldChg>
      <pc:sldChg chg="addSp delSp modSp new mod">
        <pc:chgData name="DAVID SANTIAGO DUQUE CASTANO" userId="99d4431e-707e-4d08-870c-dad7729d434b" providerId="ADAL" clId="{003144A0-8619-4380-8EFB-91F4BAD52BD8}" dt="2025-03-18T05:51:33.508" v="1150" actId="20577"/>
        <pc:sldMkLst>
          <pc:docMk/>
          <pc:sldMk cId="364440200" sldId="267"/>
        </pc:sldMkLst>
        <pc:spChg chg="add mod">
          <ac:chgData name="DAVID SANTIAGO DUQUE CASTANO" userId="99d4431e-707e-4d08-870c-dad7729d434b" providerId="ADAL" clId="{003144A0-8619-4380-8EFB-91F4BAD52BD8}" dt="2025-03-18T05:51:33.508" v="1150" actId="20577"/>
          <ac:spMkLst>
            <pc:docMk/>
            <pc:sldMk cId="364440200" sldId="267"/>
            <ac:spMk id="6" creationId="{112D2F23-F8D9-1A7B-128B-6AF34CF18ED6}"/>
          </ac:spMkLst>
        </pc:spChg>
        <pc:picChg chg="add mod">
          <ac:chgData name="DAVID SANTIAGO DUQUE CASTANO" userId="99d4431e-707e-4d08-870c-dad7729d434b" providerId="ADAL" clId="{003144A0-8619-4380-8EFB-91F4BAD52BD8}" dt="2025-03-18T05:50:55.295" v="1117" actId="1076"/>
          <ac:picMkLst>
            <pc:docMk/>
            <pc:sldMk cId="364440200" sldId="267"/>
            <ac:picMk id="5" creationId="{A68F721D-1F64-507E-F47A-984CC850156C}"/>
          </ac:picMkLst>
        </pc:picChg>
      </pc:sldChg>
      <pc:sldChg chg="addSp modSp add del mod">
        <pc:chgData name="DAVID SANTIAGO DUQUE CASTANO" userId="99d4431e-707e-4d08-870c-dad7729d434b" providerId="ADAL" clId="{003144A0-8619-4380-8EFB-91F4BAD52BD8}" dt="2025-03-18T05:50:20.822" v="1108" actId="47"/>
        <pc:sldMkLst>
          <pc:docMk/>
          <pc:sldMk cId="688252588" sldId="268"/>
        </pc:sldMkLst>
      </pc:sldChg>
      <pc:sldChg chg="addSp modSp add mod">
        <pc:chgData name="DAVID SANTIAGO DUQUE CASTANO" userId="99d4431e-707e-4d08-870c-dad7729d434b" providerId="ADAL" clId="{003144A0-8619-4380-8EFB-91F4BAD52BD8}" dt="2025-03-18T05:51:44.058" v="1168" actId="20577"/>
        <pc:sldMkLst>
          <pc:docMk/>
          <pc:sldMk cId="3550064871" sldId="268"/>
        </pc:sldMkLst>
        <pc:spChg chg="add mod">
          <ac:chgData name="DAVID SANTIAGO DUQUE CASTANO" userId="99d4431e-707e-4d08-870c-dad7729d434b" providerId="ADAL" clId="{003144A0-8619-4380-8EFB-91F4BAD52BD8}" dt="2025-03-18T05:51:44.058" v="1168" actId="20577"/>
          <ac:spMkLst>
            <pc:docMk/>
            <pc:sldMk cId="3550064871" sldId="268"/>
            <ac:spMk id="4" creationId="{A91A4F8F-582E-D94C-61E8-A32AA4C55449}"/>
          </ac:spMkLst>
        </pc:spChg>
        <pc:picChg chg="add mod">
          <ac:chgData name="DAVID SANTIAGO DUQUE CASTANO" userId="99d4431e-707e-4d08-870c-dad7729d434b" providerId="ADAL" clId="{003144A0-8619-4380-8EFB-91F4BAD52BD8}" dt="2025-03-18T05:50:28.989" v="1112" actId="962"/>
          <ac:picMkLst>
            <pc:docMk/>
            <pc:sldMk cId="3550064871" sldId="268"/>
            <ac:picMk id="3" creationId="{308E5961-8203-E9A8-E0B9-EAC8ADB09D65}"/>
          </ac:picMkLst>
        </pc:picChg>
        <pc:picChg chg="mod">
          <ac:chgData name="DAVID SANTIAGO DUQUE CASTANO" userId="99d4431e-707e-4d08-870c-dad7729d434b" providerId="ADAL" clId="{003144A0-8619-4380-8EFB-91F4BAD52BD8}" dt="2025-03-18T05:50:42.383" v="1114" actId="29295"/>
          <ac:picMkLst>
            <pc:docMk/>
            <pc:sldMk cId="3550064871" sldId="268"/>
            <ac:picMk id="5" creationId="{A0D1045A-5013-7002-0D79-B7B68F1E2ACD}"/>
          </ac:picMkLst>
        </pc:picChg>
      </pc:sldChg>
      <pc:sldChg chg="addSp modSp add mod">
        <pc:chgData name="DAVID SANTIAGO DUQUE CASTANO" userId="99d4431e-707e-4d08-870c-dad7729d434b" providerId="ADAL" clId="{003144A0-8619-4380-8EFB-91F4BAD52BD8}" dt="2025-03-18T05:51:55.718" v="1173" actId="29295"/>
        <pc:sldMkLst>
          <pc:docMk/>
          <pc:sldMk cId="2361078791" sldId="269"/>
        </pc:sldMkLst>
        <pc:picChg chg="add mod">
          <ac:chgData name="DAVID SANTIAGO DUQUE CASTANO" userId="99d4431e-707e-4d08-870c-dad7729d434b" providerId="ADAL" clId="{003144A0-8619-4380-8EFB-91F4BAD52BD8}" dt="2025-03-18T05:51:52.551" v="1171" actId="27614"/>
          <ac:picMkLst>
            <pc:docMk/>
            <pc:sldMk cId="2361078791" sldId="269"/>
            <ac:picMk id="3" creationId="{2726B014-2FF7-7A4C-D79B-00C5BF1E14F7}"/>
          </ac:picMkLst>
        </pc:picChg>
        <pc:picChg chg="mod">
          <ac:chgData name="DAVID SANTIAGO DUQUE CASTANO" userId="99d4431e-707e-4d08-870c-dad7729d434b" providerId="ADAL" clId="{003144A0-8619-4380-8EFB-91F4BAD52BD8}" dt="2025-03-18T05:51:55.718" v="1173" actId="29295"/>
          <ac:picMkLst>
            <pc:docMk/>
            <pc:sldMk cId="2361078791" sldId="269"/>
            <ac:picMk id="5" creationId="{DF536BFA-B89A-3C6F-83B7-81DD9B336DBF}"/>
          </ac:picMkLst>
        </pc:picChg>
      </pc:sldChg>
      <pc:sldChg chg="new del">
        <pc:chgData name="DAVID SANTIAGO DUQUE CASTANO" userId="99d4431e-707e-4d08-870c-dad7729d434b" providerId="ADAL" clId="{003144A0-8619-4380-8EFB-91F4BAD52BD8}" dt="2025-03-18T05:52:01.848" v="1175" actId="680"/>
        <pc:sldMkLst>
          <pc:docMk/>
          <pc:sldMk cId="1023418542" sldId="270"/>
        </pc:sldMkLst>
      </pc:sldChg>
      <pc:sldChg chg="addSp delSp modSp new mod">
        <pc:chgData name="DAVID SANTIAGO DUQUE CASTANO" userId="99d4431e-707e-4d08-870c-dad7729d434b" providerId="ADAL" clId="{003144A0-8619-4380-8EFB-91F4BAD52BD8}" dt="2025-03-18T05:52:41.729" v="1217" actId="1076"/>
        <pc:sldMkLst>
          <pc:docMk/>
          <pc:sldMk cId="4148392486" sldId="270"/>
        </pc:sldMkLst>
        <pc:spChg chg="add mod">
          <ac:chgData name="DAVID SANTIAGO DUQUE CASTANO" userId="99d4431e-707e-4d08-870c-dad7729d434b" providerId="ADAL" clId="{003144A0-8619-4380-8EFB-91F4BAD52BD8}" dt="2025-03-18T05:52:24.617" v="1210" actId="20577"/>
          <ac:spMkLst>
            <pc:docMk/>
            <pc:sldMk cId="4148392486" sldId="270"/>
            <ac:spMk id="4" creationId="{60AEDE90-4BD6-B57E-8592-36F0709A1E23}"/>
          </ac:spMkLst>
        </pc:spChg>
        <pc:picChg chg="add mod">
          <ac:chgData name="DAVID SANTIAGO DUQUE CASTANO" userId="99d4431e-707e-4d08-870c-dad7729d434b" providerId="ADAL" clId="{003144A0-8619-4380-8EFB-91F4BAD52BD8}" dt="2025-03-18T05:52:41.729" v="1217" actId="1076"/>
          <ac:picMkLst>
            <pc:docMk/>
            <pc:sldMk cId="4148392486" sldId="270"/>
            <ac:picMk id="6" creationId="{9F6415F9-D721-D81B-B79B-60B345054537}"/>
          </ac:picMkLst>
        </pc:picChg>
      </pc:sldChg>
      <pc:sldChg chg="addSp modSp add mod">
        <pc:chgData name="DAVID SANTIAGO DUQUE CASTANO" userId="99d4431e-707e-4d08-870c-dad7729d434b" providerId="ADAL" clId="{003144A0-8619-4380-8EFB-91F4BAD52BD8}" dt="2025-03-18T05:52:56.758" v="1223" actId="962"/>
        <pc:sldMkLst>
          <pc:docMk/>
          <pc:sldMk cId="3796741943" sldId="271"/>
        </pc:sldMkLst>
        <pc:picChg chg="add mod">
          <ac:chgData name="DAVID SANTIAGO DUQUE CASTANO" userId="99d4431e-707e-4d08-870c-dad7729d434b" providerId="ADAL" clId="{003144A0-8619-4380-8EFB-91F4BAD52BD8}" dt="2025-03-18T05:52:56.758" v="1223" actId="962"/>
          <ac:picMkLst>
            <pc:docMk/>
            <pc:sldMk cId="3796741943" sldId="271"/>
            <ac:picMk id="3" creationId="{1471C936-68AC-F7AF-0C27-8339ABFF3D38}"/>
          </ac:picMkLst>
        </pc:picChg>
        <pc:picChg chg="mod">
          <ac:chgData name="DAVID SANTIAGO DUQUE CASTANO" userId="99d4431e-707e-4d08-870c-dad7729d434b" providerId="ADAL" clId="{003144A0-8619-4380-8EFB-91F4BAD52BD8}" dt="2025-03-18T05:52:51.701" v="1220" actId="29295"/>
          <ac:picMkLst>
            <pc:docMk/>
            <pc:sldMk cId="3796741943" sldId="271"/>
            <ac:picMk id="6" creationId="{9C35E26C-8B10-E0F9-2B03-5E1C44D770F7}"/>
          </ac:picMkLst>
        </pc:picChg>
      </pc:sldChg>
      <pc:sldChg chg="addSp delSp modSp new mod">
        <pc:chgData name="DAVID SANTIAGO DUQUE CASTANO" userId="99d4431e-707e-4d08-870c-dad7729d434b" providerId="ADAL" clId="{003144A0-8619-4380-8EFB-91F4BAD52BD8}" dt="2025-03-18T05:53:42.149" v="1270" actId="1076"/>
        <pc:sldMkLst>
          <pc:docMk/>
          <pc:sldMk cId="3181112987" sldId="272"/>
        </pc:sldMkLst>
        <pc:spChg chg="add mod">
          <ac:chgData name="DAVID SANTIAGO DUQUE CASTANO" userId="99d4431e-707e-4d08-870c-dad7729d434b" providerId="ADAL" clId="{003144A0-8619-4380-8EFB-91F4BAD52BD8}" dt="2025-03-18T05:53:24.286" v="1260" actId="313"/>
          <ac:spMkLst>
            <pc:docMk/>
            <pc:sldMk cId="3181112987" sldId="272"/>
            <ac:spMk id="4" creationId="{9C3A025A-758E-0298-A648-D34F16E5A454}"/>
          </ac:spMkLst>
        </pc:spChg>
        <pc:picChg chg="add mod">
          <ac:chgData name="DAVID SANTIAGO DUQUE CASTANO" userId="99d4431e-707e-4d08-870c-dad7729d434b" providerId="ADAL" clId="{003144A0-8619-4380-8EFB-91F4BAD52BD8}" dt="2025-03-18T05:53:42.149" v="1270" actId="1076"/>
          <ac:picMkLst>
            <pc:docMk/>
            <pc:sldMk cId="3181112987" sldId="272"/>
            <ac:picMk id="10" creationId="{99BF3675-0CE6-2B34-5C2F-BE885A0B304E}"/>
          </ac:picMkLst>
        </pc:picChg>
      </pc:sldChg>
    </pc:docChg>
  </pc:docChgLst>
  <pc:docChgLst>
    <pc:chgData name="DAVID SANTIAGO DUQUE CASTANO" userId="99d4431e-707e-4d08-870c-dad7729d434b" providerId="ADAL" clId="{4BAA7BEB-BBB8-4F71-ABEB-2C8156EE414F}"/>
    <pc:docChg chg="undo redo custSel addSld delSld modSld">
      <pc:chgData name="DAVID SANTIAGO DUQUE CASTANO" userId="99d4431e-707e-4d08-870c-dad7729d434b" providerId="ADAL" clId="{4BAA7BEB-BBB8-4F71-ABEB-2C8156EE414F}" dt="2025-03-21T03:10:03.901" v="796" actId="1076"/>
      <pc:docMkLst>
        <pc:docMk/>
      </pc:docMkLst>
      <pc:sldChg chg="modSp mod">
        <pc:chgData name="DAVID SANTIAGO DUQUE CASTANO" userId="99d4431e-707e-4d08-870c-dad7729d434b" providerId="ADAL" clId="{4BAA7BEB-BBB8-4F71-ABEB-2C8156EE414F}" dt="2025-03-21T03:10:03.901" v="796" actId="1076"/>
        <pc:sldMkLst>
          <pc:docMk/>
          <pc:sldMk cId="1687134856" sldId="257"/>
        </pc:sldMkLst>
        <pc:spChg chg="mod">
          <ac:chgData name="DAVID SANTIAGO DUQUE CASTANO" userId="99d4431e-707e-4d08-870c-dad7729d434b" providerId="ADAL" clId="{4BAA7BEB-BBB8-4F71-ABEB-2C8156EE414F}" dt="2025-03-21T03:10:03.901" v="796" actId="1076"/>
          <ac:spMkLst>
            <pc:docMk/>
            <pc:sldMk cId="1687134856" sldId="257"/>
            <ac:spMk id="16" creationId="{835F6C14-A8F6-2AC3-4ECE-3EC05734F16B}"/>
          </ac:spMkLst>
        </pc:spChg>
      </pc:sldChg>
      <pc:sldChg chg="addSp delSp modSp mod">
        <pc:chgData name="DAVID SANTIAGO DUQUE CASTANO" userId="99d4431e-707e-4d08-870c-dad7729d434b" providerId="ADAL" clId="{4BAA7BEB-BBB8-4F71-ABEB-2C8156EE414F}" dt="2025-03-21T03:09:09.721" v="778" actId="1076"/>
        <pc:sldMkLst>
          <pc:docMk/>
          <pc:sldMk cId="3606022384" sldId="258"/>
        </pc:sldMkLst>
        <pc:spChg chg="add del mod">
          <ac:chgData name="DAVID SANTIAGO DUQUE CASTANO" userId="99d4431e-707e-4d08-870c-dad7729d434b" providerId="ADAL" clId="{4BAA7BEB-BBB8-4F71-ABEB-2C8156EE414F}" dt="2025-03-21T03:08:55.534" v="774" actId="21"/>
          <ac:spMkLst>
            <pc:docMk/>
            <pc:sldMk cId="3606022384" sldId="258"/>
            <ac:spMk id="2" creationId="{0A4BC976-D992-B1CD-D225-BB6B93EF61E0}"/>
          </ac:spMkLst>
        </pc:spChg>
        <pc:spChg chg="mod">
          <ac:chgData name="DAVID SANTIAGO DUQUE CASTANO" userId="99d4431e-707e-4d08-870c-dad7729d434b" providerId="ADAL" clId="{4BAA7BEB-BBB8-4F71-ABEB-2C8156EE414F}" dt="2025-03-20T22:59:24.638" v="176" actId="20577"/>
          <ac:spMkLst>
            <pc:docMk/>
            <pc:sldMk cId="3606022384" sldId="258"/>
            <ac:spMk id="3" creationId="{796C0E77-F004-F292-088A-10B02ACF6505}"/>
          </ac:spMkLst>
        </pc:spChg>
        <pc:spChg chg="add mod">
          <ac:chgData name="DAVID SANTIAGO DUQUE CASTANO" userId="99d4431e-707e-4d08-870c-dad7729d434b" providerId="ADAL" clId="{4BAA7BEB-BBB8-4F71-ABEB-2C8156EE414F}" dt="2025-03-21T03:09:09.721" v="778" actId="1076"/>
          <ac:spMkLst>
            <pc:docMk/>
            <pc:sldMk cId="3606022384" sldId="258"/>
            <ac:spMk id="6" creationId="{46293312-6CEE-25B3-444F-20C1C80ED84C}"/>
          </ac:spMkLst>
        </pc:spChg>
      </pc:sldChg>
      <pc:sldChg chg="addSp delSp modSp mod">
        <pc:chgData name="DAVID SANTIAGO DUQUE CASTANO" userId="99d4431e-707e-4d08-870c-dad7729d434b" providerId="ADAL" clId="{4BAA7BEB-BBB8-4F71-ABEB-2C8156EE414F}" dt="2025-03-21T03:08:56.792" v="775"/>
        <pc:sldMkLst>
          <pc:docMk/>
          <pc:sldMk cId="3218519637" sldId="259"/>
        </pc:sldMkLst>
        <pc:spChg chg="add del mod">
          <ac:chgData name="DAVID SANTIAGO DUQUE CASTANO" userId="99d4431e-707e-4d08-870c-dad7729d434b" providerId="ADAL" clId="{4BAA7BEB-BBB8-4F71-ABEB-2C8156EE414F}" dt="2025-03-21T03:08:44.648" v="769" actId="21"/>
          <ac:spMkLst>
            <pc:docMk/>
            <pc:sldMk cId="3218519637" sldId="259"/>
            <ac:spMk id="4" creationId="{46293312-6CEE-25B3-444F-20C1C80ED84C}"/>
          </ac:spMkLst>
        </pc:spChg>
        <pc:spChg chg="add mod">
          <ac:chgData name="DAVID SANTIAGO DUQUE CASTANO" userId="99d4431e-707e-4d08-870c-dad7729d434b" providerId="ADAL" clId="{4BAA7BEB-BBB8-4F71-ABEB-2C8156EE414F}" dt="2025-03-21T03:08:56.792" v="775"/>
          <ac:spMkLst>
            <pc:docMk/>
            <pc:sldMk cId="3218519637" sldId="259"/>
            <ac:spMk id="11" creationId="{0A4BC976-D992-B1CD-D225-BB6B93EF61E0}"/>
          </ac:spMkLst>
        </pc:spChg>
      </pc:sldChg>
      <pc:sldChg chg="addSp modSp mod">
        <pc:chgData name="DAVID SANTIAGO DUQUE CASTANO" userId="99d4431e-707e-4d08-870c-dad7729d434b" providerId="ADAL" clId="{4BAA7BEB-BBB8-4F71-ABEB-2C8156EE414F}" dt="2025-03-21T03:03:03.470" v="724" actId="20577"/>
        <pc:sldMkLst>
          <pc:docMk/>
          <pc:sldMk cId="645699405" sldId="260"/>
        </pc:sldMkLst>
        <pc:spChg chg="add mod">
          <ac:chgData name="DAVID SANTIAGO DUQUE CASTANO" userId="99d4431e-707e-4d08-870c-dad7729d434b" providerId="ADAL" clId="{4BAA7BEB-BBB8-4F71-ABEB-2C8156EE414F}" dt="2025-03-21T03:03:03.470" v="724" actId="20577"/>
          <ac:spMkLst>
            <pc:docMk/>
            <pc:sldMk cId="645699405" sldId="260"/>
            <ac:spMk id="2" creationId="{80BAAF3D-F607-78D0-F898-EB711095A9B4}"/>
          </ac:spMkLst>
        </pc:spChg>
        <pc:spChg chg="mod">
          <ac:chgData name="DAVID SANTIAGO DUQUE CASTANO" userId="99d4431e-707e-4d08-870c-dad7729d434b" providerId="ADAL" clId="{4BAA7BEB-BBB8-4F71-ABEB-2C8156EE414F}" dt="2025-03-21T02:54:37.114" v="674" actId="20577"/>
          <ac:spMkLst>
            <pc:docMk/>
            <pc:sldMk cId="645699405" sldId="260"/>
            <ac:spMk id="6" creationId="{2FA40ACB-3098-B5D3-8F9C-201567955F03}"/>
          </ac:spMkLst>
        </pc:spChg>
      </pc:sldChg>
      <pc:sldChg chg="modSp">
        <pc:chgData name="DAVID SANTIAGO DUQUE CASTANO" userId="99d4431e-707e-4d08-870c-dad7729d434b" providerId="ADAL" clId="{4BAA7BEB-BBB8-4F71-ABEB-2C8156EE414F}" dt="2025-03-21T02:55:16.016" v="675" actId="14826"/>
        <pc:sldMkLst>
          <pc:docMk/>
          <pc:sldMk cId="1659662569" sldId="261"/>
        </pc:sldMkLst>
        <pc:picChg chg="mod">
          <ac:chgData name="DAVID SANTIAGO DUQUE CASTANO" userId="99d4431e-707e-4d08-870c-dad7729d434b" providerId="ADAL" clId="{4BAA7BEB-BBB8-4F71-ABEB-2C8156EE414F}" dt="2025-03-21T02:55:16.016" v="675" actId="14826"/>
          <ac:picMkLst>
            <pc:docMk/>
            <pc:sldMk cId="1659662569" sldId="261"/>
            <ac:picMk id="5" creationId="{72EDAC65-9AA7-96DF-3612-CE210D959EA1}"/>
          </ac:picMkLst>
        </pc:picChg>
      </pc:sldChg>
      <pc:sldChg chg="modSp">
        <pc:chgData name="DAVID SANTIAGO DUQUE CASTANO" userId="99d4431e-707e-4d08-870c-dad7729d434b" providerId="ADAL" clId="{4BAA7BEB-BBB8-4F71-ABEB-2C8156EE414F}" dt="2025-03-21T02:55:32.526" v="676" actId="14826"/>
        <pc:sldMkLst>
          <pc:docMk/>
          <pc:sldMk cId="2510792444" sldId="262"/>
        </pc:sldMkLst>
        <pc:picChg chg="mod">
          <ac:chgData name="DAVID SANTIAGO DUQUE CASTANO" userId="99d4431e-707e-4d08-870c-dad7729d434b" providerId="ADAL" clId="{4BAA7BEB-BBB8-4F71-ABEB-2C8156EE414F}" dt="2025-03-21T02:55:32.526" v="676" actId="14826"/>
          <ac:picMkLst>
            <pc:docMk/>
            <pc:sldMk cId="2510792444" sldId="262"/>
            <ac:picMk id="3" creationId="{C655C42F-4604-9020-C17E-D0C8E91C1EB5}"/>
          </ac:picMkLst>
        </pc:picChg>
      </pc:sldChg>
      <pc:sldChg chg="modSp">
        <pc:chgData name="DAVID SANTIAGO DUQUE CASTANO" userId="99d4431e-707e-4d08-870c-dad7729d434b" providerId="ADAL" clId="{4BAA7BEB-BBB8-4F71-ABEB-2C8156EE414F}" dt="2025-03-21T02:56:34.380" v="678" actId="14826"/>
        <pc:sldMkLst>
          <pc:docMk/>
          <pc:sldMk cId="1204833923" sldId="263"/>
        </pc:sldMkLst>
        <pc:picChg chg="mod">
          <ac:chgData name="DAVID SANTIAGO DUQUE CASTANO" userId="99d4431e-707e-4d08-870c-dad7729d434b" providerId="ADAL" clId="{4BAA7BEB-BBB8-4F71-ABEB-2C8156EE414F}" dt="2025-03-21T02:56:03.736" v="677" actId="14826"/>
          <ac:picMkLst>
            <pc:docMk/>
            <pc:sldMk cId="1204833923" sldId="263"/>
            <ac:picMk id="5" creationId="{F7882087-637A-2121-0DE5-97CB30DD0584}"/>
          </ac:picMkLst>
        </pc:picChg>
        <pc:picChg chg="mod">
          <ac:chgData name="DAVID SANTIAGO DUQUE CASTANO" userId="99d4431e-707e-4d08-870c-dad7729d434b" providerId="ADAL" clId="{4BAA7BEB-BBB8-4F71-ABEB-2C8156EE414F}" dt="2025-03-21T02:56:34.380" v="678" actId="14826"/>
          <ac:picMkLst>
            <pc:docMk/>
            <pc:sldMk cId="1204833923" sldId="263"/>
            <ac:picMk id="7" creationId="{E68DA25F-C19C-1198-A4A1-BFBAD6E5DB0F}"/>
          </ac:picMkLst>
        </pc:picChg>
      </pc:sldChg>
      <pc:sldChg chg="modSp">
        <pc:chgData name="DAVID SANTIAGO DUQUE CASTANO" userId="99d4431e-707e-4d08-870c-dad7729d434b" providerId="ADAL" clId="{4BAA7BEB-BBB8-4F71-ABEB-2C8156EE414F}" dt="2025-03-21T02:57:54.881" v="680" actId="14826"/>
        <pc:sldMkLst>
          <pc:docMk/>
          <pc:sldMk cId="2847207724" sldId="264"/>
        </pc:sldMkLst>
        <pc:picChg chg="mod">
          <ac:chgData name="DAVID SANTIAGO DUQUE CASTANO" userId="99d4431e-707e-4d08-870c-dad7729d434b" providerId="ADAL" clId="{4BAA7BEB-BBB8-4F71-ABEB-2C8156EE414F}" dt="2025-03-21T02:57:46.497" v="679" actId="14826"/>
          <ac:picMkLst>
            <pc:docMk/>
            <pc:sldMk cId="2847207724" sldId="264"/>
            <ac:picMk id="3" creationId="{A9857860-0F9D-E139-5FC5-CE7B4FABAC6E}"/>
          </ac:picMkLst>
        </pc:picChg>
        <pc:picChg chg="mod">
          <ac:chgData name="DAVID SANTIAGO DUQUE CASTANO" userId="99d4431e-707e-4d08-870c-dad7729d434b" providerId="ADAL" clId="{4BAA7BEB-BBB8-4F71-ABEB-2C8156EE414F}" dt="2025-03-21T02:57:54.881" v="680" actId="14826"/>
          <ac:picMkLst>
            <pc:docMk/>
            <pc:sldMk cId="2847207724" sldId="264"/>
            <ac:picMk id="6" creationId="{5295A7E7-E9ED-434B-98AF-EC82B921A213}"/>
          </ac:picMkLst>
        </pc:picChg>
      </pc:sldChg>
      <pc:sldChg chg="addSp delSp modSp mod">
        <pc:chgData name="DAVID SANTIAGO DUQUE CASTANO" userId="99d4431e-707e-4d08-870c-dad7729d434b" providerId="ADAL" clId="{4BAA7BEB-BBB8-4F71-ABEB-2C8156EE414F}" dt="2025-03-21T02:58:22.628" v="691" actId="20577"/>
        <pc:sldMkLst>
          <pc:docMk/>
          <pc:sldMk cId="814233147" sldId="265"/>
        </pc:sldMkLst>
        <pc:spChg chg="mod">
          <ac:chgData name="DAVID SANTIAGO DUQUE CASTANO" userId="99d4431e-707e-4d08-870c-dad7729d434b" providerId="ADAL" clId="{4BAA7BEB-BBB8-4F71-ABEB-2C8156EE414F}" dt="2025-03-21T02:58:22.628" v="691" actId="20577"/>
          <ac:spMkLst>
            <pc:docMk/>
            <pc:sldMk cId="814233147" sldId="265"/>
            <ac:spMk id="3" creationId="{FF368F48-38E6-532E-FE99-3833E2B9AAF4}"/>
          </ac:spMkLst>
        </pc:spChg>
        <pc:spChg chg="mod">
          <ac:chgData name="DAVID SANTIAGO DUQUE CASTANO" userId="99d4431e-707e-4d08-870c-dad7729d434b" providerId="ADAL" clId="{4BAA7BEB-BBB8-4F71-ABEB-2C8156EE414F}" dt="2025-03-20T23:04:02.039" v="233" actId="1076"/>
          <ac:spMkLst>
            <pc:docMk/>
            <pc:sldMk cId="814233147" sldId="265"/>
            <ac:spMk id="5" creationId="{7012CC27-5AEF-EA97-E648-26BEFFE12A07}"/>
          </ac:spMkLst>
        </pc:spChg>
        <pc:spChg chg="add">
          <ac:chgData name="DAVID SANTIAGO DUQUE CASTANO" userId="99d4431e-707e-4d08-870c-dad7729d434b" providerId="ADAL" clId="{4BAA7BEB-BBB8-4F71-ABEB-2C8156EE414F}" dt="2025-03-20T23:44:29.624" v="261"/>
          <ac:spMkLst>
            <pc:docMk/>
            <pc:sldMk cId="814233147" sldId="265"/>
            <ac:spMk id="17" creationId="{2716FF03-93A6-A428-DE3C-0C00C7C7C43C}"/>
          </ac:spMkLst>
        </pc:spChg>
        <pc:grpChg chg="add mod">
          <ac:chgData name="DAVID SANTIAGO DUQUE CASTANO" userId="99d4431e-707e-4d08-870c-dad7729d434b" providerId="ADAL" clId="{4BAA7BEB-BBB8-4F71-ABEB-2C8156EE414F}" dt="2025-03-20T23:28:46.823" v="257" actId="164"/>
          <ac:grpSpMkLst>
            <pc:docMk/>
            <pc:sldMk cId="814233147" sldId="265"/>
            <ac:grpSpMk id="15" creationId="{8CA02280-58FC-5EF2-1328-75D4A1A30960}"/>
          </ac:grpSpMkLst>
        </pc:grpChg>
        <pc:grpChg chg="add mod">
          <ac:chgData name="DAVID SANTIAGO DUQUE CASTANO" userId="99d4431e-707e-4d08-870c-dad7729d434b" providerId="ADAL" clId="{4BAA7BEB-BBB8-4F71-ABEB-2C8156EE414F}" dt="2025-03-20T23:28:57.052" v="260" actId="1076"/>
          <ac:grpSpMkLst>
            <pc:docMk/>
            <pc:sldMk cId="814233147" sldId="265"/>
            <ac:grpSpMk id="16" creationId="{E6813CD5-CFCD-F145-EBE9-1828960083F8}"/>
          </ac:grpSpMkLst>
        </pc:grpChg>
        <pc:picChg chg="add mod modCrop">
          <ac:chgData name="DAVID SANTIAGO DUQUE CASTANO" userId="99d4431e-707e-4d08-870c-dad7729d434b" providerId="ADAL" clId="{4BAA7BEB-BBB8-4F71-ABEB-2C8156EE414F}" dt="2025-03-20T23:45:46.237" v="280" actId="1076"/>
          <ac:picMkLst>
            <pc:docMk/>
            <pc:sldMk cId="814233147" sldId="265"/>
            <ac:picMk id="18" creationId="{0C3A7470-0048-C9AD-A1AB-AA26E31496D7}"/>
          </ac:picMkLst>
        </pc:picChg>
        <pc:picChg chg="add mod">
          <ac:chgData name="DAVID SANTIAGO DUQUE CASTANO" userId="99d4431e-707e-4d08-870c-dad7729d434b" providerId="ADAL" clId="{4BAA7BEB-BBB8-4F71-ABEB-2C8156EE414F}" dt="2025-03-20T23:45:57.325" v="283" actId="1076"/>
          <ac:picMkLst>
            <pc:docMk/>
            <pc:sldMk cId="814233147" sldId="265"/>
            <ac:picMk id="19" creationId="{028E9017-EF10-BA17-9D98-4809D88B807F}"/>
          </ac:picMkLst>
        </pc:picChg>
        <pc:picChg chg="add mod">
          <ac:chgData name="DAVID SANTIAGO DUQUE CASTANO" userId="99d4431e-707e-4d08-870c-dad7729d434b" providerId="ADAL" clId="{4BAA7BEB-BBB8-4F71-ABEB-2C8156EE414F}" dt="2025-03-20T23:46:01.831" v="285" actId="1076"/>
          <ac:picMkLst>
            <pc:docMk/>
            <pc:sldMk cId="814233147" sldId="265"/>
            <ac:picMk id="20" creationId="{D711ADB9-1C8D-6C4C-0D0E-AD1E160A1E14}"/>
          </ac:picMkLst>
        </pc:picChg>
        <pc:picChg chg="add mod">
          <ac:chgData name="DAVID SANTIAGO DUQUE CASTANO" userId="99d4431e-707e-4d08-870c-dad7729d434b" providerId="ADAL" clId="{4BAA7BEB-BBB8-4F71-ABEB-2C8156EE414F}" dt="2025-03-20T23:46:08.141" v="287" actId="1076"/>
          <ac:picMkLst>
            <pc:docMk/>
            <pc:sldMk cId="814233147" sldId="265"/>
            <ac:picMk id="21" creationId="{B4F563EB-815F-6BEC-7E89-A7D09A05A81B}"/>
          </ac:picMkLst>
        </pc:picChg>
        <pc:picChg chg="add mod">
          <ac:chgData name="DAVID SANTIAGO DUQUE CASTANO" userId="99d4431e-707e-4d08-870c-dad7729d434b" providerId="ADAL" clId="{4BAA7BEB-BBB8-4F71-ABEB-2C8156EE414F}" dt="2025-03-20T23:48:42.747" v="295" actId="1076"/>
          <ac:picMkLst>
            <pc:docMk/>
            <pc:sldMk cId="814233147" sldId="265"/>
            <ac:picMk id="22" creationId="{CB385AB2-CBB5-F341-4E3D-A91C97AB3335}"/>
          </ac:picMkLst>
        </pc:picChg>
        <pc:picChg chg="add mod">
          <ac:chgData name="DAVID SANTIAGO DUQUE CASTANO" userId="99d4431e-707e-4d08-870c-dad7729d434b" providerId="ADAL" clId="{4BAA7BEB-BBB8-4F71-ABEB-2C8156EE414F}" dt="2025-03-20T23:48:47.338" v="297" actId="1076"/>
          <ac:picMkLst>
            <pc:docMk/>
            <pc:sldMk cId="814233147" sldId="265"/>
            <ac:picMk id="23" creationId="{BC2247A6-207E-3A74-CC05-E08F98529FCC}"/>
          </ac:picMkLst>
        </pc:picChg>
        <pc:picChg chg="add mod">
          <ac:chgData name="DAVID SANTIAGO DUQUE CASTANO" userId="99d4431e-707e-4d08-870c-dad7729d434b" providerId="ADAL" clId="{4BAA7BEB-BBB8-4F71-ABEB-2C8156EE414F}" dt="2025-03-20T23:48:52.531" v="299" actId="1076"/>
          <ac:picMkLst>
            <pc:docMk/>
            <pc:sldMk cId="814233147" sldId="265"/>
            <ac:picMk id="24" creationId="{D5E1FD12-1285-7EE9-7554-8E14AB0908B9}"/>
          </ac:picMkLst>
        </pc:picChg>
        <pc:picChg chg="add del mod">
          <ac:chgData name="DAVID SANTIAGO DUQUE CASTANO" userId="99d4431e-707e-4d08-870c-dad7729d434b" providerId="ADAL" clId="{4BAA7BEB-BBB8-4F71-ABEB-2C8156EE414F}" dt="2025-03-20T23:53:05.189" v="315" actId="478"/>
          <ac:picMkLst>
            <pc:docMk/>
            <pc:sldMk cId="814233147" sldId="265"/>
            <ac:picMk id="26" creationId="{9D4640D4-D944-31D0-D241-C857A7CB2079}"/>
          </ac:picMkLst>
        </pc:picChg>
        <pc:picChg chg="add del mod">
          <ac:chgData name="DAVID SANTIAGO DUQUE CASTANO" userId="99d4431e-707e-4d08-870c-dad7729d434b" providerId="ADAL" clId="{4BAA7BEB-BBB8-4F71-ABEB-2C8156EE414F}" dt="2025-03-20T23:52:13.839" v="310" actId="478"/>
          <ac:picMkLst>
            <pc:docMk/>
            <pc:sldMk cId="814233147" sldId="265"/>
            <ac:picMk id="27" creationId="{F4767872-6B18-2B0E-1018-B693F80327D9}"/>
          </ac:picMkLst>
        </pc:picChg>
        <pc:picChg chg="add mod">
          <ac:chgData name="DAVID SANTIAGO DUQUE CASTANO" userId="99d4431e-707e-4d08-870c-dad7729d434b" providerId="ADAL" clId="{4BAA7BEB-BBB8-4F71-ABEB-2C8156EE414F}" dt="2025-03-20T23:52:12.329" v="309"/>
          <ac:picMkLst>
            <pc:docMk/>
            <pc:sldMk cId="814233147" sldId="265"/>
            <ac:picMk id="28" creationId="{151834EC-1BFB-E88D-9110-B9B9CD536504}"/>
          </ac:picMkLst>
        </pc:picChg>
        <pc:picChg chg="add del mod">
          <ac:chgData name="DAVID SANTIAGO DUQUE CASTANO" userId="99d4431e-707e-4d08-870c-dad7729d434b" providerId="ADAL" clId="{4BAA7BEB-BBB8-4F71-ABEB-2C8156EE414F}" dt="2025-03-20T23:53:06.508" v="316" actId="478"/>
          <ac:picMkLst>
            <pc:docMk/>
            <pc:sldMk cId="814233147" sldId="265"/>
            <ac:picMk id="29" creationId="{77812FA6-C758-0F96-EF2F-AD8E79ABD2F0}"/>
          </ac:picMkLst>
        </pc:picChg>
        <pc:picChg chg="add mod">
          <ac:chgData name="DAVID SANTIAGO DUQUE CASTANO" userId="99d4431e-707e-4d08-870c-dad7729d434b" providerId="ADAL" clId="{4BAA7BEB-BBB8-4F71-ABEB-2C8156EE414F}" dt="2025-03-20T23:57:40.547" v="323" actId="1076"/>
          <ac:picMkLst>
            <pc:docMk/>
            <pc:sldMk cId="814233147" sldId="265"/>
            <ac:picMk id="30" creationId="{5CD13C49-2EBE-C23D-ADAE-323D1EAFD541}"/>
          </ac:picMkLst>
        </pc:picChg>
        <pc:picChg chg="add mod">
          <ac:chgData name="DAVID SANTIAGO DUQUE CASTANO" userId="99d4431e-707e-4d08-870c-dad7729d434b" providerId="ADAL" clId="{4BAA7BEB-BBB8-4F71-ABEB-2C8156EE414F}" dt="2025-03-20T23:48:34.827" v="293" actId="1076"/>
          <ac:picMkLst>
            <pc:docMk/>
            <pc:sldMk cId="814233147" sldId="265"/>
            <ac:picMk id="1028" creationId="{3987C67E-8329-273D-A0E1-01D343B31165}"/>
          </ac:picMkLst>
        </pc:picChg>
        <pc:cxnChg chg="add mod">
          <ac:chgData name="DAVID SANTIAGO DUQUE CASTANO" userId="99d4431e-707e-4d08-870c-dad7729d434b" providerId="ADAL" clId="{4BAA7BEB-BBB8-4F71-ABEB-2C8156EE414F}" dt="2025-03-20T23:54:00.732" v="322" actId="208"/>
          <ac:cxnSpMkLst>
            <pc:docMk/>
            <pc:sldMk cId="814233147" sldId="265"/>
            <ac:cxnSpMk id="4" creationId="{4C33B02A-6F33-ED4A-0BD5-AFAAF9613046}"/>
          </ac:cxnSpMkLst>
        </pc:cxnChg>
        <pc:cxnChg chg="add mod">
          <ac:chgData name="DAVID SANTIAGO DUQUE CASTANO" userId="99d4431e-707e-4d08-870c-dad7729d434b" providerId="ADAL" clId="{4BAA7BEB-BBB8-4F71-ABEB-2C8156EE414F}" dt="2025-03-20T23:54:00.732" v="322" actId="208"/>
          <ac:cxnSpMkLst>
            <pc:docMk/>
            <pc:sldMk cId="814233147" sldId="265"/>
            <ac:cxnSpMk id="6" creationId="{5639E89A-4B4F-499B-8296-98F97EFD72A0}"/>
          </ac:cxnSpMkLst>
        </pc:cxnChg>
        <pc:cxnChg chg="add mod">
          <ac:chgData name="DAVID SANTIAGO DUQUE CASTANO" userId="99d4431e-707e-4d08-870c-dad7729d434b" providerId="ADAL" clId="{4BAA7BEB-BBB8-4F71-ABEB-2C8156EE414F}" dt="2025-03-20T23:54:00.732" v="322" actId="208"/>
          <ac:cxnSpMkLst>
            <pc:docMk/>
            <pc:sldMk cId="814233147" sldId="265"/>
            <ac:cxnSpMk id="7" creationId="{96569F0C-EA89-794B-8925-0E7B784BB028}"/>
          </ac:cxnSpMkLst>
        </pc:cxnChg>
        <pc:cxnChg chg="add mod">
          <ac:chgData name="DAVID SANTIAGO DUQUE CASTANO" userId="99d4431e-707e-4d08-870c-dad7729d434b" providerId="ADAL" clId="{4BAA7BEB-BBB8-4F71-ABEB-2C8156EE414F}" dt="2025-03-20T23:54:00.732" v="322" actId="208"/>
          <ac:cxnSpMkLst>
            <pc:docMk/>
            <pc:sldMk cId="814233147" sldId="265"/>
            <ac:cxnSpMk id="8" creationId="{9F50AF3B-DBF0-4E0A-0FEF-A8B0D1ABF833}"/>
          </ac:cxnSpMkLst>
        </pc:cxnChg>
        <pc:cxnChg chg="add mod">
          <ac:chgData name="DAVID SANTIAGO DUQUE CASTANO" userId="99d4431e-707e-4d08-870c-dad7729d434b" providerId="ADAL" clId="{4BAA7BEB-BBB8-4F71-ABEB-2C8156EE414F}" dt="2025-03-20T23:54:00.732" v="322" actId="208"/>
          <ac:cxnSpMkLst>
            <pc:docMk/>
            <pc:sldMk cId="814233147" sldId="265"/>
            <ac:cxnSpMk id="9" creationId="{A3364F86-4A31-76FB-4D4E-8F56EAE7F8E6}"/>
          </ac:cxnSpMkLst>
        </pc:cxnChg>
        <pc:cxnChg chg="add mod">
          <ac:chgData name="DAVID SANTIAGO DUQUE CASTANO" userId="99d4431e-707e-4d08-870c-dad7729d434b" providerId="ADAL" clId="{4BAA7BEB-BBB8-4F71-ABEB-2C8156EE414F}" dt="2025-03-20T23:54:00.732" v="322" actId="208"/>
          <ac:cxnSpMkLst>
            <pc:docMk/>
            <pc:sldMk cId="814233147" sldId="265"/>
            <ac:cxnSpMk id="10" creationId="{8ECE413E-8403-989E-EC57-897B2D432271}"/>
          </ac:cxnSpMkLst>
        </pc:cxnChg>
        <pc:cxnChg chg="add mod">
          <ac:chgData name="DAVID SANTIAGO DUQUE CASTANO" userId="99d4431e-707e-4d08-870c-dad7729d434b" providerId="ADAL" clId="{4BAA7BEB-BBB8-4F71-ABEB-2C8156EE414F}" dt="2025-03-20T23:54:00.732" v="322" actId="208"/>
          <ac:cxnSpMkLst>
            <pc:docMk/>
            <pc:sldMk cId="814233147" sldId="265"/>
            <ac:cxnSpMk id="11" creationId="{8E8AF1B7-F187-BDF4-A1AF-18B845AF3026}"/>
          </ac:cxnSpMkLst>
        </pc:cxnChg>
        <pc:cxnChg chg="add mod">
          <ac:chgData name="DAVID SANTIAGO DUQUE CASTANO" userId="99d4431e-707e-4d08-870c-dad7729d434b" providerId="ADAL" clId="{4BAA7BEB-BBB8-4F71-ABEB-2C8156EE414F}" dt="2025-03-20T23:54:00.732" v="322" actId="208"/>
          <ac:cxnSpMkLst>
            <pc:docMk/>
            <pc:sldMk cId="814233147" sldId="265"/>
            <ac:cxnSpMk id="12" creationId="{15081CF9-08DC-2549-3465-93F751E5531E}"/>
          </ac:cxnSpMkLst>
        </pc:cxnChg>
        <pc:cxnChg chg="add mod">
          <ac:chgData name="DAVID SANTIAGO DUQUE CASTANO" userId="99d4431e-707e-4d08-870c-dad7729d434b" providerId="ADAL" clId="{4BAA7BEB-BBB8-4F71-ABEB-2C8156EE414F}" dt="2025-03-20T23:54:00.732" v="322" actId="208"/>
          <ac:cxnSpMkLst>
            <pc:docMk/>
            <pc:sldMk cId="814233147" sldId="265"/>
            <ac:cxnSpMk id="13" creationId="{15471FA6-7610-558A-D4AC-8C89FA616047}"/>
          </ac:cxnSpMkLst>
        </pc:cxnChg>
        <pc:cxnChg chg="add mod">
          <ac:chgData name="DAVID SANTIAGO DUQUE CASTANO" userId="99d4431e-707e-4d08-870c-dad7729d434b" providerId="ADAL" clId="{4BAA7BEB-BBB8-4F71-ABEB-2C8156EE414F}" dt="2025-03-20T23:54:00.732" v="322" actId="208"/>
          <ac:cxnSpMkLst>
            <pc:docMk/>
            <pc:sldMk cId="814233147" sldId="265"/>
            <ac:cxnSpMk id="14" creationId="{D6B56656-E2DC-AA29-135E-418953E0ECAF}"/>
          </ac:cxnSpMkLst>
        </pc:cxnChg>
      </pc:sldChg>
      <pc:sldChg chg="modSp">
        <pc:chgData name="DAVID SANTIAGO DUQUE CASTANO" userId="99d4431e-707e-4d08-870c-dad7729d434b" providerId="ADAL" clId="{4BAA7BEB-BBB8-4F71-ABEB-2C8156EE414F}" dt="2025-03-21T02:58:39.151" v="692" actId="14826"/>
        <pc:sldMkLst>
          <pc:docMk/>
          <pc:sldMk cId="2788714915" sldId="266"/>
        </pc:sldMkLst>
        <pc:picChg chg="mod">
          <ac:chgData name="DAVID SANTIAGO DUQUE CASTANO" userId="99d4431e-707e-4d08-870c-dad7729d434b" providerId="ADAL" clId="{4BAA7BEB-BBB8-4F71-ABEB-2C8156EE414F}" dt="2025-03-21T02:58:39.151" v="692" actId="14826"/>
          <ac:picMkLst>
            <pc:docMk/>
            <pc:sldMk cId="2788714915" sldId="266"/>
            <ac:picMk id="5" creationId="{E5A51EA6-7C13-614B-5DD9-C79D8A22649E}"/>
          </ac:picMkLst>
        </pc:picChg>
      </pc:sldChg>
      <pc:sldChg chg="modSp">
        <pc:chgData name="DAVID SANTIAGO DUQUE CASTANO" userId="99d4431e-707e-4d08-870c-dad7729d434b" providerId="ADAL" clId="{4BAA7BEB-BBB8-4F71-ABEB-2C8156EE414F}" dt="2025-03-21T02:59:23.784" v="694" actId="14826"/>
        <pc:sldMkLst>
          <pc:docMk/>
          <pc:sldMk cId="364440200" sldId="267"/>
        </pc:sldMkLst>
        <pc:picChg chg="mod">
          <ac:chgData name="DAVID SANTIAGO DUQUE CASTANO" userId="99d4431e-707e-4d08-870c-dad7729d434b" providerId="ADAL" clId="{4BAA7BEB-BBB8-4F71-ABEB-2C8156EE414F}" dt="2025-03-21T02:59:23.784" v="694" actId="14826"/>
          <ac:picMkLst>
            <pc:docMk/>
            <pc:sldMk cId="364440200" sldId="267"/>
            <ac:picMk id="5" creationId="{A68F721D-1F64-507E-F47A-984CC850156C}"/>
          </ac:picMkLst>
        </pc:picChg>
      </pc:sldChg>
      <pc:sldChg chg="modSp">
        <pc:chgData name="DAVID SANTIAGO DUQUE CASTANO" userId="99d4431e-707e-4d08-870c-dad7729d434b" providerId="ADAL" clId="{4BAA7BEB-BBB8-4F71-ABEB-2C8156EE414F}" dt="2025-03-21T02:58:56.415" v="693" actId="14826"/>
        <pc:sldMkLst>
          <pc:docMk/>
          <pc:sldMk cId="3550064871" sldId="268"/>
        </pc:sldMkLst>
        <pc:picChg chg="mod">
          <ac:chgData name="DAVID SANTIAGO DUQUE CASTANO" userId="99d4431e-707e-4d08-870c-dad7729d434b" providerId="ADAL" clId="{4BAA7BEB-BBB8-4F71-ABEB-2C8156EE414F}" dt="2025-03-21T02:58:56.415" v="693" actId="14826"/>
          <ac:picMkLst>
            <pc:docMk/>
            <pc:sldMk cId="3550064871" sldId="268"/>
            <ac:picMk id="3" creationId="{308E5961-8203-E9A8-E0B9-EAC8ADB09D65}"/>
          </ac:picMkLst>
        </pc:picChg>
      </pc:sldChg>
      <pc:sldChg chg="modSp">
        <pc:chgData name="DAVID SANTIAGO DUQUE CASTANO" userId="99d4431e-707e-4d08-870c-dad7729d434b" providerId="ADAL" clId="{4BAA7BEB-BBB8-4F71-ABEB-2C8156EE414F}" dt="2025-03-21T02:59:57.189" v="695" actId="14826"/>
        <pc:sldMkLst>
          <pc:docMk/>
          <pc:sldMk cId="3181112987" sldId="272"/>
        </pc:sldMkLst>
        <pc:picChg chg="mod">
          <ac:chgData name="DAVID SANTIAGO DUQUE CASTANO" userId="99d4431e-707e-4d08-870c-dad7729d434b" providerId="ADAL" clId="{4BAA7BEB-BBB8-4F71-ABEB-2C8156EE414F}" dt="2025-03-21T02:59:57.189" v="695" actId="14826"/>
          <ac:picMkLst>
            <pc:docMk/>
            <pc:sldMk cId="3181112987" sldId="272"/>
            <ac:picMk id="10" creationId="{99BF3675-0CE6-2B34-5C2F-BE885A0B304E}"/>
          </ac:picMkLst>
        </pc:picChg>
      </pc:sldChg>
      <pc:sldChg chg="new del">
        <pc:chgData name="DAVID SANTIAGO DUQUE CASTANO" userId="99d4431e-707e-4d08-870c-dad7729d434b" providerId="ADAL" clId="{4BAA7BEB-BBB8-4F71-ABEB-2C8156EE414F}" dt="2025-03-21T03:03:30.870" v="726" actId="47"/>
        <pc:sldMkLst>
          <pc:docMk/>
          <pc:sldMk cId="115801028" sldId="273"/>
        </pc:sldMkLst>
      </pc:sldChg>
    </pc:docChg>
  </pc:docChgLst>
  <pc:docChgLst>
    <pc:chgData name="DAVID SANTIAGO DUQUE CASTANO" userId="99d4431e-707e-4d08-870c-dad7729d434b" providerId="ADAL" clId="{97D54C41-D6C6-4AF0-ADC7-8F6119AEA178}"/>
    <pc:docChg chg="undo redo custSel addSld modSld">
      <pc:chgData name="DAVID SANTIAGO DUQUE CASTANO" userId="99d4431e-707e-4d08-870c-dad7729d434b" providerId="ADAL" clId="{97D54C41-D6C6-4AF0-ADC7-8F6119AEA178}" dt="2025-03-21T18:42:47.988" v="1651" actId="1076"/>
      <pc:docMkLst>
        <pc:docMk/>
      </pc:docMkLst>
      <pc:sldChg chg="addSp delSp modSp mod">
        <pc:chgData name="DAVID SANTIAGO DUQUE CASTANO" userId="99d4431e-707e-4d08-870c-dad7729d434b" providerId="ADAL" clId="{97D54C41-D6C6-4AF0-ADC7-8F6119AEA178}" dt="2025-03-21T16:35:38.433" v="1" actId="478"/>
        <pc:sldMkLst>
          <pc:docMk/>
          <pc:sldMk cId="1492472941" sldId="256"/>
        </pc:sldMkLst>
        <pc:graphicFrameChg chg="add del modGraphic">
          <ac:chgData name="DAVID SANTIAGO DUQUE CASTANO" userId="99d4431e-707e-4d08-870c-dad7729d434b" providerId="ADAL" clId="{97D54C41-D6C6-4AF0-ADC7-8F6119AEA178}" dt="2025-03-21T16:35:38.433" v="1" actId="478"/>
          <ac:graphicFrameMkLst>
            <pc:docMk/>
            <pc:sldMk cId="1492472941" sldId="256"/>
            <ac:graphicFrameMk id="6" creationId="{9D0F6AE7-3240-C56B-4CD1-582BC48CB222}"/>
          </ac:graphicFrameMkLst>
        </pc:graphicFrameChg>
      </pc:sldChg>
      <pc:sldChg chg="addSp delSp modSp new mod">
        <pc:chgData name="DAVID SANTIAGO DUQUE CASTANO" userId="99d4431e-707e-4d08-870c-dad7729d434b" providerId="ADAL" clId="{97D54C41-D6C6-4AF0-ADC7-8F6119AEA178}" dt="2025-03-21T18:42:47.988" v="1651" actId="1076"/>
        <pc:sldMkLst>
          <pc:docMk/>
          <pc:sldMk cId="1960656566" sldId="273"/>
        </pc:sldMkLst>
        <pc:spChg chg="del mod">
          <ac:chgData name="DAVID SANTIAGO DUQUE CASTANO" userId="99d4431e-707e-4d08-870c-dad7729d434b" providerId="ADAL" clId="{97D54C41-D6C6-4AF0-ADC7-8F6119AEA178}" dt="2025-03-21T17:35:30.458" v="11" actId="478"/>
          <ac:spMkLst>
            <pc:docMk/>
            <pc:sldMk cId="1960656566" sldId="273"/>
            <ac:spMk id="2" creationId="{93BF10DA-F92A-364D-F7C3-D217FF4C015D}"/>
          </ac:spMkLst>
        </pc:spChg>
        <pc:spChg chg="mod">
          <ac:chgData name="DAVID SANTIAGO DUQUE CASTANO" userId="99d4431e-707e-4d08-870c-dad7729d434b" providerId="ADAL" clId="{97D54C41-D6C6-4AF0-ADC7-8F6119AEA178}" dt="2025-03-21T18:42:47.988" v="1651" actId="1076"/>
          <ac:spMkLst>
            <pc:docMk/>
            <pc:sldMk cId="1960656566" sldId="273"/>
            <ac:spMk id="3" creationId="{190F71B9-BD8B-78FE-CACA-CB8E1FE9C0A1}"/>
          </ac:spMkLst>
        </pc:spChg>
        <pc:spChg chg="add del">
          <ac:chgData name="DAVID SANTIAGO DUQUE CASTANO" userId="99d4431e-707e-4d08-870c-dad7729d434b" providerId="ADAL" clId="{97D54C41-D6C6-4AF0-ADC7-8F6119AEA178}" dt="2025-03-21T17:35:05.146" v="4" actId="478"/>
          <ac:spMkLst>
            <pc:docMk/>
            <pc:sldMk cId="1960656566" sldId="273"/>
            <ac:spMk id="5" creationId="{5E31E8D6-8651-B4E5-CC84-D8DE0D8A8DA1}"/>
          </ac:spMkLst>
        </pc:spChg>
        <pc:spChg chg="add del">
          <ac:chgData name="DAVID SANTIAGO DUQUE CASTANO" userId="99d4431e-707e-4d08-870c-dad7729d434b" providerId="ADAL" clId="{97D54C41-D6C6-4AF0-ADC7-8F6119AEA178}" dt="2025-03-21T17:35:34.433" v="15" actId="22"/>
          <ac:spMkLst>
            <pc:docMk/>
            <pc:sldMk cId="1960656566" sldId="273"/>
            <ac:spMk id="7" creationId="{709A654E-29BF-4243-1D81-19A2950E02B8}"/>
          </ac:spMkLst>
        </pc:spChg>
        <pc:spChg chg="add del mod">
          <ac:chgData name="DAVID SANTIAGO DUQUE CASTANO" userId="99d4431e-707e-4d08-870c-dad7729d434b" providerId="ADAL" clId="{97D54C41-D6C6-4AF0-ADC7-8F6119AEA178}" dt="2025-03-21T18:13:27.940" v="653" actId="478"/>
          <ac:spMkLst>
            <pc:docMk/>
            <pc:sldMk cId="1960656566" sldId="273"/>
            <ac:spMk id="9" creationId="{C4E79270-CD44-A9D2-E9D7-98343BAF4EB4}"/>
          </ac:spMkLst>
        </pc:spChg>
        <pc:spChg chg="add">
          <ac:chgData name="DAVID SANTIAGO DUQUE CASTANO" userId="99d4431e-707e-4d08-870c-dad7729d434b" providerId="ADAL" clId="{97D54C41-D6C6-4AF0-ADC7-8F6119AEA178}" dt="2025-03-21T18:39:40.839" v="1610"/>
          <ac:spMkLst>
            <pc:docMk/>
            <pc:sldMk cId="1960656566" sldId="273"/>
            <ac:spMk id="10" creationId="{9B3A8359-9B8A-07CF-E26B-1C8ED3FBDB4B}"/>
          </ac:spMkLst>
        </pc:spChg>
        <pc:picChg chg="add del">
          <ac:chgData name="DAVID SANTIAGO DUQUE CASTANO" userId="99d4431e-707e-4d08-870c-dad7729d434b" providerId="ADAL" clId="{97D54C41-D6C6-4AF0-ADC7-8F6119AEA178}" dt="2025-03-21T18:40:38.500" v="1612" actId="478"/>
          <ac:picMkLst>
            <pc:docMk/>
            <pc:sldMk cId="1960656566" sldId="273"/>
            <ac:picMk id="11" creationId="{06E74B52-CEE5-FFB6-323B-920FCDF448BA}"/>
          </ac:picMkLst>
        </pc:picChg>
        <pc:picChg chg="add mod">
          <ac:chgData name="DAVID SANTIAGO DUQUE CASTANO" userId="99d4431e-707e-4d08-870c-dad7729d434b" providerId="ADAL" clId="{97D54C41-D6C6-4AF0-ADC7-8F6119AEA178}" dt="2025-03-21T18:42:05.929" v="1643" actId="1076"/>
          <ac:picMkLst>
            <pc:docMk/>
            <pc:sldMk cId="1960656566" sldId="273"/>
            <ac:picMk id="1028" creationId="{5C44F8B1-4260-F36F-92D7-F44C6905D83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C1E5C3-B4F1-4657-BF89-D6372C500537}" type="doc">
      <dgm:prSet loTypeId="urn:microsoft.com/office/officeart/2005/8/layout/cycle2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089E7726-0FD5-4FCB-9E13-B82E1BFDA644}">
      <dgm:prSet phldrT="[Texto]" custT="1"/>
      <dgm:spPr/>
      <dgm:t>
        <a:bodyPr/>
        <a:lstStyle/>
        <a:p>
          <a:pPr>
            <a:buNone/>
          </a:pPr>
          <a:r>
            <a:rPr lang="es-ES" sz="1200" dirty="0">
              <a:latin typeface="Avenir Next LT Pro" panose="020B0504020202020204" pitchFamily="34" charset="0"/>
            </a:rPr>
            <a:t>Balance </a:t>
          </a:r>
          <a:r>
            <a:rPr lang="es-ES" sz="1200" dirty="0" err="1">
              <a:latin typeface="Avenir Next LT Pro" panose="020B0504020202020204" pitchFamily="34" charset="0"/>
            </a:rPr>
            <a:t>Radiativo</a:t>
          </a:r>
          <a:endParaRPr lang="es-ES" sz="1200" dirty="0">
            <a:latin typeface="Avenir Next LT Pro" panose="020B0504020202020204" pitchFamily="34" charset="0"/>
          </a:endParaRPr>
        </a:p>
      </dgm:t>
    </dgm:pt>
    <dgm:pt modelId="{C048E92C-B227-4047-94A1-D15CAA920A0D}" type="parTrans" cxnId="{91B9B87C-4744-477F-95BD-BEBD178D101B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C8EC3B5B-9358-44FD-B009-0F1E02C3055C}" type="sibTrans" cxnId="{91B9B87C-4744-477F-95BD-BEBD178D101B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D5BD5C28-E7A7-4BB4-9D4A-73B3FE31B4B3}">
      <dgm:prSet custT="1"/>
      <dgm:spPr/>
      <dgm:t>
        <a:bodyPr/>
        <a:lstStyle/>
        <a:p>
          <a:pPr>
            <a:buNone/>
          </a:pPr>
          <a:r>
            <a:rPr lang="es-ES" sz="1200" dirty="0">
              <a:latin typeface="Avenir Next LT Pro" panose="020B0504020202020204" pitchFamily="34" charset="0"/>
            </a:rPr>
            <a:t>Temperatura Global</a:t>
          </a:r>
        </a:p>
      </dgm:t>
    </dgm:pt>
    <dgm:pt modelId="{027B7734-90DD-49CF-8BE6-93710003D8F1}" type="parTrans" cxnId="{AE183636-2DFB-4E75-88CE-768607C19637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42B81F38-9FCE-4AF1-A755-A63693FA5F01}" type="sibTrans" cxnId="{AE183636-2DFB-4E75-88CE-768607C19637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5EE1CD0D-4E44-43F6-9450-87EFD346B58F}">
      <dgm:prSet custT="1"/>
      <dgm:spPr/>
      <dgm:t>
        <a:bodyPr/>
        <a:lstStyle/>
        <a:p>
          <a:pPr>
            <a:buNone/>
          </a:pPr>
          <a:r>
            <a:rPr lang="es-ES" sz="1200" dirty="0">
              <a:latin typeface="Avenir Next LT Pro" panose="020B0504020202020204" pitchFamily="34" charset="0"/>
            </a:rPr>
            <a:t>Temperatura Local</a:t>
          </a:r>
        </a:p>
      </dgm:t>
    </dgm:pt>
    <dgm:pt modelId="{3F31BC04-5043-475D-9E4F-9CDA099DEFB4}" type="parTrans" cxnId="{55918FB3-3FAF-4464-9F64-9323957D016C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722E87A8-48B2-4B05-B256-571835499D3B}" type="sibTrans" cxnId="{55918FB3-3FAF-4464-9F64-9323957D016C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84EDD688-81C3-4C98-9B3B-0BA9D1441F47}">
      <dgm:prSet custT="1"/>
      <dgm:spPr/>
      <dgm:t>
        <a:bodyPr/>
        <a:lstStyle/>
        <a:p>
          <a:pPr>
            <a:buNone/>
          </a:pPr>
          <a:r>
            <a:rPr lang="es-ES" sz="1200" dirty="0">
              <a:latin typeface="Avenir Next LT Pro" panose="020B0504020202020204" pitchFamily="34" charset="0"/>
            </a:rPr>
            <a:t>Crecimiento</a:t>
          </a:r>
        </a:p>
      </dgm:t>
    </dgm:pt>
    <dgm:pt modelId="{DA97E2FB-7442-4A9A-A053-8040FC620ED8}" type="parTrans" cxnId="{EC64153F-E75E-44DB-AADD-13EFCB9D6B5E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8F7B5B36-481A-4B22-929F-25F1155CEC2C}" type="sibTrans" cxnId="{EC64153F-E75E-44DB-AADD-13EFCB9D6B5E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C2735A39-74E4-448F-B84D-1571ED8C4768}">
      <dgm:prSet custT="1"/>
      <dgm:spPr/>
      <dgm:t>
        <a:bodyPr/>
        <a:lstStyle/>
        <a:p>
          <a:pPr>
            <a:buNone/>
          </a:pPr>
          <a:r>
            <a:rPr lang="es-ES" sz="1200" dirty="0">
              <a:latin typeface="Avenir Next LT Pro" panose="020B0504020202020204" pitchFamily="34" charset="0"/>
            </a:rPr>
            <a:t>Cobertura</a:t>
          </a:r>
        </a:p>
      </dgm:t>
    </dgm:pt>
    <dgm:pt modelId="{E6537D38-8532-487F-96A4-FF9E91DBDEDF}" type="parTrans" cxnId="{DDE2B113-A553-43B3-B200-521DA0A9C30E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8FFBA102-74CC-469D-9497-8405F200DDEC}" type="sibTrans" cxnId="{DDE2B113-A553-43B3-B200-521DA0A9C30E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E3D16F58-ABCE-4E27-99EB-08F1ECA2A969}">
      <dgm:prSet custT="1"/>
      <dgm:spPr/>
      <dgm:t>
        <a:bodyPr/>
        <a:lstStyle/>
        <a:p>
          <a:r>
            <a:rPr lang="es-ES" sz="1200" dirty="0">
              <a:latin typeface="Avenir Next LT Pro" panose="020B0504020202020204" pitchFamily="34" charset="0"/>
            </a:rPr>
            <a:t>Albedo</a:t>
          </a:r>
        </a:p>
      </dgm:t>
    </dgm:pt>
    <dgm:pt modelId="{65900FF9-2902-4948-B46E-826ED79AB95F}" type="parTrans" cxnId="{CB6ADABA-4E29-49CB-86BF-88F3656BC082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5E6AAD1D-6C69-41CD-9927-A8D4544FC3D2}" type="sibTrans" cxnId="{CB6ADABA-4E29-49CB-86BF-88F3656BC082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8DDFAC9A-4F0F-422D-9CDB-8BC0F65F4466}" type="pres">
      <dgm:prSet presAssocID="{CAC1E5C3-B4F1-4657-BF89-D6372C500537}" presName="cycle" presStyleCnt="0">
        <dgm:presLayoutVars>
          <dgm:dir/>
          <dgm:resizeHandles val="exact"/>
        </dgm:presLayoutVars>
      </dgm:prSet>
      <dgm:spPr/>
    </dgm:pt>
    <dgm:pt modelId="{B157DBED-7ED5-4FD8-B8B8-A9472F49D508}" type="pres">
      <dgm:prSet presAssocID="{089E7726-0FD5-4FCB-9E13-B82E1BFDA644}" presName="node" presStyleLbl="node1" presStyleIdx="0" presStyleCnt="6">
        <dgm:presLayoutVars>
          <dgm:bulletEnabled val="1"/>
        </dgm:presLayoutVars>
      </dgm:prSet>
      <dgm:spPr/>
    </dgm:pt>
    <dgm:pt modelId="{2EEC37F3-D93A-4977-9725-66F16D6BD121}" type="pres">
      <dgm:prSet presAssocID="{C8EC3B5B-9358-44FD-B009-0F1E02C3055C}" presName="sibTrans" presStyleLbl="sibTrans2D1" presStyleIdx="0" presStyleCnt="6"/>
      <dgm:spPr/>
    </dgm:pt>
    <dgm:pt modelId="{52F37557-3976-4B11-8F84-8841A56E7BCB}" type="pres">
      <dgm:prSet presAssocID="{C8EC3B5B-9358-44FD-B009-0F1E02C3055C}" presName="connectorText" presStyleLbl="sibTrans2D1" presStyleIdx="0" presStyleCnt="6"/>
      <dgm:spPr/>
    </dgm:pt>
    <dgm:pt modelId="{E8511420-7554-4425-B30F-971EAC3DEF09}" type="pres">
      <dgm:prSet presAssocID="{D5BD5C28-E7A7-4BB4-9D4A-73B3FE31B4B3}" presName="node" presStyleLbl="node1" presStyleIdx="1" presStyleCnt="6">
        <dgm:presLayoutVars>
          <dgm:bulletEnabled val="1"/>
        </dgm:presLayoutVars>
      </dgm:prSet>
      <dgm:spPr/>
    </dgm:pt>
    <dgm:pt modelId="{373A9B91-91CA-4811-AF32-005A03E12059}" type="pres">
      <dgm:prSet presAssocID="{42B81F38-9FCE-4AF1-A755-A63693FA5F01}" presName="sibTrans" presStyleLbl="sibTrans2D1" presStyleIdx="1" presStyleCnt="6"/>
      <dgm:spPr/>
    </dgm:pt>
    <dgm:pt modelId="{B96DC505-92A1-4A25-B8D9-1FC1D8CD2723}" type="pres">
      <dgm:prSet presAssocID="{42B81F38-9FCE-4AF1-A755-A63693FA5F01}" presName="connectorText" presStyleLbl="sibTrans2D1" presStyleIdx="1" presStyleCnt="6"/>
      <dgm:spPr/>
    </dgm:pt>
    <dgm:pt modelId="{6035B2FE-75EF-4320-AF29-1326D316A694}" type="pres">
      <dgm:prSet presAssocID="{5EE1CD0D-4E44-43F6-9450-87EFD346B58F}" presName="node" presStyleLbl="node1" presStyleIdx="2" presStyleCnt="6">
        <dgm:presLayoutVars>
          <dgm:bulletEnabled val="1"/>
        </dgm:presLayoutVars>
      </dgm:prSet>
      <dgm:spPr/>
    </dgm:pt>
    <dgm:pt modelId="{54ED90DE-FC49-48B5-A1B0-404C78D6B905}" type="pres">
      <dgm:prSet presAssocID="{722E87A8-48B2-4B05-B256-571835499D3B}" presName="sibTrans" presStyleLbl="sibTrans2D1" presStyleIdx="2" presStyleCnt="6"/>
      <dgm:spPr/>
    </dgm:pt>
    <dgm:pt modelId="{60FE7503-EF78-4EF4-93EA-8D43E87E8BED}" type="pres">
      <dgm:prSet presAssocID="{722E87A8-48B2-4B05-B256-571835499D3B}" presName="connectorText" presStyleLbl="sibTrans2D1" presStyleIdx="2" presStyleCnt="6"/>
      <dgm:spPr/>
    </dgm:pt>
    <dgm:pt modelId="{DDB5EDEF-B49F-40BE-BDD6-A4A152B254A5}" type="pres">
      <dgm:prSet presAssocID="{84EDD688-81C3-4C98-9B3B-0BA9D1441F47}" presName="node" presStyleLbl="node1" presStyleIdx="3" presStyleCnt="6">
        <dgm:presLayoutVars>
          <dgm:bulletEnabled val="1"/>
        </dgm:presLayoutVars>
      </dgm:prSet>
      <dgm:spPr/>
    </dgm:pt>
    <dgm:pt modelId="{59B8B814-6099-44CD-8D50-0053418F37DA}" type="pres">
      <dgm:prSet presAssocID="{8F7B5B36-481A-4B22-929F-25F1155CEC2C}" presName="sibTrans" presStyleLbl="sibTrans2D1" presStyleIdx="3" presStyleCnt="6"/>
      <dgm:spPr/>
    </dgm:pt>
    <dgm:pt modelId="{AFA19EEE-E748-40BC-B918-D1C3562673C7}" type="pres">
      <dgm:prSet presAssocID="{8F7B5B36-481A-4B22-929F-25F1155CEC2C}" presName="connectorText" presStyleLbl="sibTrans2D1" presStyleIdx="3" presStyleCnt="6"/>
      <dgm:spPr/>
    </dgm:pt>
    <dgm:pt modelId="{6A0E0828-7885-48EE-85FC-877687B5E354}" type="pres">
      <dgm:prSet presAssocID="{C2735A39-74E4-448F-B84D-1571ED8C4768}" presName="node" presStyleLbl="node1" presStyleIdx="4" presStyleCnt="6">
        <dgm:presLayoutVars>
          <dgm:bulletEnabled val="1"/>
        </dgm:presLayoutVars>
      </dgm:prSet>
      <dgm:spPr/>
    </dgm:pt>
    <dgm:pt modelId="{31F34981-907C-4C90-B410-B6E1CCA73DA1}" type="pres">
      <dgm:prSet presAssocID="{8FFBA102-74CC-469D-9497-8405F200DDEC}" presName="sibTrans" presStyleLbl="sibTrans2D1" presStyleIdx="4" presStyleCnt="6"/>
      <dgm:spPr/>
    </dgm:pt>
    <dgm:pt modelId="{82E6C057-EB21-4679-9746-C5077798B94B}" type="pres">
      <dgm:prSet presAssocID="{8FFBA102-74CC-469D-9497-8405F200DDEC}" presName="connectorText" presStyleLbl="sibTrans2D1" presStyleIdx="4" presStyleCnt="6"/>
      <dgm:spPr/>
    </dgm:pt>
    <dgm:pt modelId="{322383DD-DBCF-4844-9826-F49BA192CC04}" type="pres">
      <dgm:prSet presAssocID="{E3D16F58-ABCE-4E27-99EB-08F1ECA2A969}" presName="node" presStyleLbl="node1" presStyleIdx="5" presStyleCnt="6">
        <dgm:presLayoutVars>
          <dgm:bulletEnabled val="1"/>
        </dgm:presLayoutVars>
      </dgm:prSet>
      <dgm:spPr/>
    </dgm:pt>
    <dgm:pt modelId="{C2EAE0EA-70F0-4057-BF6C-EEEA73FEC418}" type="pres">
      <dgm:prSet presAssocID="{5E6AAD1D-6C69-41CD-9927-A8D4544FC3D2}" presName="sibTrans" presStyleLbl="sibTrans2D1" presStyleIdx="5" presStyleCnt="6"/>
      <dgm:spPr/>
    </dgm:pt>
    <dgm:pt modelId="{4A2C03E7-E209-4CFD-A936-9B6E215D04DF}" type="pres">
      <dgm:prSet presAssocID="{5E6AAD1D-6C69-41CD-9927-A8D4544FC3D2}" presName="connectorText" presStyleLbl="sibTrans2D1" presStyleIdx="5" presStyleCnt="6"/>
      <dgm:spPr/>
    </dgm:pt>
  </dgm:ptLst>
  <dgm:cxnLst>
    <dgm:cxn modelId="{B41D1405-499C-4BEA-BE4D-7C2C4CC6B538}" type="presOf" srcId="{5E6AAD1D-6C69-41CD-9927-A8D4544FC3D2}" destId="{C2EAE0EA-70F0-4057-BF6C-EEEA73FEC418}" srcOrd="0" destOrd="0" presId="urn:microsoft.com/office/officeart/2005/8/layout/cycle2"/>
    <dgm:cxn modelId="{DDE2B113-A553-43B3-B200-521DA0A9C30E}" srcId="{CAC1E5C3-B4F1-4657-BF89-D6372C500537}" destId="{C2735A39-74E4-448F-B84D-1571ED8C4768}" srcOrd="4" destOrd="0" parTransId="{E6537D38-8532-487F-96A4-FF9E91DBDEDF}" sibTransId="{8FFBA102-74CC-469D-9497-8405F200DDEC}"/>
    <dgm:cxn modelId="{9190EC1D-1FDE-4508-BC88-FB9DDB2E4131}" type="presOf" srcId="{5EE1CD0D-4E44-43F6-9450-87EFD346B58F}" destId="{6035B2FE-75EF-4320-AF29-1326D316A694}" srcOrd="0" destOrd="0" presId="urn:microsoft.com/office/officeart/2005/8/layout/cycle2"/>
    <dgm:cxn modelId="{4BD9B822-7D33-45B2-8409-BFB2F9C072F7}" type="presOf" srcId="{C8EC3B5B-9358-44FD-B009-0F1E02C3055C}" destId="{52F37557-3976-4B11-8F84-8841A56E7BCB}" srcOrd="1" destOrd="0" presId="urn:microsoft.com/office/officeart/2005/8/layout/cycle2"/>
    <dgm:cxn modelId="{BB2BF631-0596-4D29-A133-E9FFBBDEE34E}" type="presOf" srcId="{E3D16F58-ABCE-4E27-99EB-08F1ECA2A969}" destId="{322383DD-DBCF-4844-9826-F49BA192CC04}" srcOrd="0" destOrd="0" presId="urn:microsoft.com/office/officeart/2005/8/layout/cycle2"/>
    <dgm:cxn modelId="{AE183636-2DFB-4E75-88CE-768607C19637}" srcId="{CAC1E5C3-B4F1-4657-BF89-D6372C500537}" destId="{D5BD5C28-E7A7-4BB4-9D4A-73B3FE31B4B3}" srcOrd="1" destOrd="0" parTransId="{027B7734-90DD-49CF-8BE6-93710003D8F1}" sibTransId="{42B81F38-9FCE-4AF1-A755-A63693FA5F01}"/>
    <dgm:cxn modelId="{8651E236-83C2-4AB8-80E4-C9515047F5E3}" type="presOf" srcId="{C2735A39-74E4-448F-B84D-1571ED8C4768}" destId="{6A0E0828-7885-48EE-85FC-877687B5E354}" srcOrd="0" destOrd="0" presId="urn:microsoft.com/office/officeart/2005/8/layout/cycle2"/>
    <dgm:cxn modelId="{8263A737-5059-4337-813C-A3CF326D6453}" type="presOf" srcId="{5E6AAD1D-6C69-41CD-9927-A8D4544FC3D2}" destId="{4A2C03E7-E209-4CFD-A936-9B6E215D04DF}" srcOrd="1" destOrd="0" presId="urn:microsoft.com/office/officeart/2005/8/layout/cycle2"/>
    <dgm:cxn modelId="{8ED60A3D-842B-4C04-97B8-D039CDCB717B}" type="presOf" srcId="{722E87A8-48B2-4B05-B256-571835499D3B}" destId="{54ED90DE-FC49-48B5-A1B0-404C78D6B905}" srcOrd="0" destOrd="0" presId="urn:microsoft.com/office/officeart/2005/8/layout/cycle2"/>
    <dgm:cxn modelId="{EC64153F-E75E-44DB-AADD-13EFCB9D6B5E}" srcId="{CAC1E5C3-B4F1-4657-BF89-D6372C500537}" destId="{84EDD688-81C3-4C98-9B3B-0BA9D1441F47}" srcOrd="3" destOrd="0" parTransId="{DA97E2FB-7442-4A9A-A053-8040FC620ED8}" sibTransId="{8F7B5B36-481A-4B22-929F-25F1155CEC2C}"/>
    <dgm:cxn modelId="{EF3BC865-9860-4E01-A4DC-5E39EC1ADBF8}" type="presOf" srcId="{D5BD5C28-E7A7-4BB4-9D4A-73B3FE31B4B3}" destId="{E8511420-7554-4425-B30F-971EAC3DEF09}" srcOrd="0" destOrd="0" presId="urn:microsoft.com/office/officeart/2005/8/layout/cycle2"/>
    <dgm:cxn modelId="{2E150467-C2A5-4940-AAE5-8145C5910F43}" type="presOf" srcId="{8F7B5B36-481A-4B22-929F-25F1155CEC2C}" destId="{AFA19EEE-E748-40BC-B918-D1C3562673C7}" srcOrd="1" destOrd="0" presId="urn:microsoft.com/office/officeart/2005/8/layout/cycle2"/>
    <dgm:cxn modelId="{4EAC376B-2FBE-429F-B482-EBA0E3F646BF}" type="presOf" srcId="{C8EC3B5B-9358-44FD-B009-0F1E02C3055C}" destId="{2EEC37F3-D93A-4977-9725-66F16D6BD121}" srcOrd="0" destOrd="0" presId="urn:microsoft.com/office/officeart/2005/8/layout/cycle2"/>
    <dgm:cxn modelId="{DAF8ED52-914B-48E4-8794-9A202627BA3A}" type="presOf" srcId="{722E87A8-48B2-4B05-B256-571835499D3B}" destId="{60FE7503-EF78-4EF4-93EA-8D43E87E8BED}" srcOrd="1" destOrd="0" presId="urn:microsoft.com/office/officeart/2005/8/layout/cycle2"/>
    <dgm:cxn modelId="{46373956-AC89-4FEE-8942-1E369CEF7112}" type="presOf" srcId="{8FFBA102-74CC-469D-9497-8405F200DDEC}" destId="{31F34981-907C-4C90-B410-B6E1CCA73DA1}" srcOrd="0" destOrd="0" presId="urn:microsoft.com/office/officeart/2005/8/layout/cycle2"/>
    <dgm:cxn modelId="{91B9B87C-4744-477F-95BD-BEBD178D101B}" srcId="{CAC1E5C3-B4F1-4657-BF89-D6372C500537}" destId="{089E7726-0FD5-4FCB-9E13-B82E1BFDA644}" srcOrd="0" destOrd="0" parTransId="{C048E92C-B227-4047-94A1-D15CAA920A0D}" sibTransId="{C8EC3B5B-9358-44FD-B009-0F1E02C3055C}"/>
    <dgm:cxn modelId="{B9BAAAA4-D258-4169-BE4E-C88BF9C16138}" type="presOf" srcId="{CAC1E5C3-B4F1-4657-BF89-D6372C500537}" destId="{8DDFAC9A-4F0F-422D-9CDB-8BC0F65F4466}" srcOrd="0" destOrd="0" presId="urn:microsoft.com/office/officeart/2005/8/layout/cycle2"/>
    <dgm:cxn modelId="{F74577A5-B088-4138-B5CA-A349AB6B40E8}" type="presOf" srcId="{089E7726-0FD5-4FCB-9E13-B82E1BFDA644}" destId="{B157DBED-7ED5-4FD8-B8B8-A9472F49D508}" srcOrd="0" destOrd="0" presId="urn:microsoft.com/office/officeart/2005/8/layout/cycle2"/>
    <dgm:cxn modelId="{55918FB3-3FAF-4464-9F64-9323957D016C}" srcId="{CAC1E5C3-B4F1-4657-BF89-D6372C500537}" destId="{5EE1CD0D-4E44-43F6-9450-87EFD346B58F}" srcOrd="2" destOrd="0" parTransId="{3F31BC04-5043-475D-9E4F-9CDA099DEFB4}" sibTransId="{722E87A8-48B2-4B05-B256-571835499D3B}"/>
    <dgm:cxn modelId="{CB6ADABA-4E29-49CB-86BF-88F3656BC082}" srcId="{CAC1E5C3-B4F1-4657-BF89-D6372C500537}" destId="{E3D16F58-ABCE-4E27-99EB-08F1ECA2A969}" srcOrd="5" destOrd="0" parTransId="{65900FF9-2902-4948-B46E-826ED79AB95F}" sibTransId="{5E6AAD1D-6C69-41CD-9927-A8D4544FC3D2}"/>
    <dgm:cxn modelId="{195D55CF-9599-4595-84DE-67E5B7B44727}" type="presOf" srcId="{8F7B5B36-481A-4B22-929F-25F1155CEC2C}" destId="{59B8B814-6099-44CD-8D50-0053418F37DA}" srcOrd="0" destOrd="0" presId="urn:microsoft.com/office/officeart/2005/8/layout/cycle2"/>
    <dgm:cxn modelId="{8D7AA2DD-891F-420A-A33E-16EB6BB5FBFE}" type="presOf" srcId="{42B81F38-9FCE-4AF1-A755-A63693FA5F01}" destId="{373A9B91-91CA-4811-AF32-005A03E12059}" srcOrd="0" destOrd="0" presId="urn:microsoft.com/office/officeart/2005/8/layout/cycle2"/>
    <dgm:cxn modelId="{DC5171E9-5DAA-4080-893C-02D03866578A}" type="presOf" srcId="{42B81F38-9FCE-4AF1-A755-A63693FA5F01}" destId="{B96DC505-92A1-4A25-B8D9-1FC1D8CD2723}" srcOrd="1" destOrd="0" presId="urn:microsoft.com/office/officeart/2005/8/layout/cycle2"/>
    <dgm:cxn modelId="{D53AB7FD-BE4D-4A2E-9EF1-D5D604E8EA59}" type="presOf" srcId="{8FFBA102-74CC-469D-9497-8405F200DDEC}" destId="{82E6C057-EB21-4679-9746-C5077798B94B}" srcOrd="1" destOrd="0" presId="urn:microsoft.com/office/officeart/2005/8/layout/cycle2"/>
    <dgm:cxn modelId="{031976FE-12F3-4BCF-AC26-6E1C3AB77C66}" type="presOf" srcId="{84EDD688-81C3-4C98-9B3B-0BA9D1441F47}" destId="{DDB5EDEF-B49F-40BE-BDD6-A4A152B254A5}" srcOrd="0" destOrd="0" presId="urn:microsoft.com/office/officeart/2005/8/layout/cycle2"/>
    <dgm:cxn modelId="{57DD84B1-B9FB-4C29-BBB2-4831D2BBD5FF}" type="presParOf" srcId="{8DDFAC9A-4F0F-422D-9CDB-8BC0F65F4466}" destId="{B157DBED-7ED5-4FD8-B8B8-A9472F49D508}" srcOrd="0" destOrd="0" presId="urn:microsoft.com/office/officeart/2005/8/layout/cycle2"/>
    <dgm:cxn modelId="{C133C656-B573-4FE9-BDD1-C66632C7ABB2}" type="presParOf" srcId="{8DDFAC9A-4F0F-422D-9CDB-8BC0F65F4466}" destId="{2EEC37F3-D93A-4977-9725-66F16D6BD121}" srcOrd="1" destOrd="0" presId="urn:microsoft.com/office/officeart/2005/8/layout/cycle2"/>
    <dgm:cxn modelId="{50F8738B-9F66-4E38-AB99-88C535338C29}" type="presParOf" srcId="{2EEC37F3-D93A-4977-9725-66F16D6BD121}" destId="{52F37557-3976-4B11-8F84-8841A56E7BCB}" srcOrd="0" destOrd="0" presId="urn:microsoft.com/office/officeart/2005/8/layout/cycle2"/>
    <dgm:cxn modelId="{25E9B206-60E9-4456-8CBB-76C8FE98AD7D}" type="presParOf" srcId="{8DDFAC9A-4F0F-422D-9CDB-8BC0F65F4466}" destId="{E8511420-7554-4425-B30F-971EAC3DEF09}" srcOrd="2" destOrd="0" presId="urn:microsoft.com/office/officeart/2005/8/layout/cycle2"/>
    <dgm:cxn modelId="{B0DFF0CF-B416-4AA2-B44A-DC3F2451BF75}" type="presParOf" srcId="{8DDFAC9A-4F0F-422D-9CDB-8BC0F65F4466}" destId="{373A9B91-91CA-4811-AF32-005A03E12059}" srcOrd="3" destOrd="0" presId="urn:microsoft.com/office/officeart/2005/8/layout/cycle2"/>
    <dgm:cxn modelId="{8BF304BC-94AA-4254-BE4B-BE4D9A57F650}" type="presParOf" srcId="{373A9B91-91CA-4811-AF32-005A03E12059}" destId="{B96DC505-92A1-4A25-B8D9-1FC1D8CD2723}" srcOrd="0" destOrd="0" presId="urn:microsoft.com/office/officeart/2005/8/layout/cycle2"/>
    <dgm:cxn modelId="{061F776D-3AB9-486A-9923-C93866799C4E}" type="presParOf" srcId="{8DDFAC9A-4F0F-422D-9CDB-8BC0F65F4466}" destId="{6035B2FE-75EF-4320-AF29-1326D316A694}" srcOrd="4" destOrd="0" presId="urn:microsoft.com/office/officeart/2005/8/layout/cycle2"/>
    <dgm:cxn modelId="{4ED749E9-E615-4B38-8FD3-D64015913A44}" type="presParOf" srcId="{8DDFAC9A-4F0F-422D-9CDB-8BC0F65F4466}" destId="{54ED90DE-FC49-48B5-A1B0-404C78D6B905}" srcOrd="5" destOrd="0" presId="urn:microsoft.com/office/officeart/2005/8/layout/cycle2"/>
    <dgm:cxn modelId="{42B81AD3-EE07-4804-915D-3D6BF7451C98}" type="presParOf" srcId="{54ED90DE-FC49-48B5-A1B0-404C78D6B905}" destId="{60FE7503-EF78-4EF4-93EA-8D43E87E8BED}" srcOrd="0" destOrd="0" presId="urn:microsoft.com/office/officeart/2005/8/layout/cycle2"/>
    <dgm:cxn modelId="{D862DB39-AA04-4560-8391-6299DD0A3359}" type="presParOf" srcId="{8DDFAC9A-4F0F-422D-9CDB-8BC0F65F4466}" destId="{DDB5EDEF-B49F-40BE-BDD6-A4A152B254A5}" srcOrd="6" destOrd="0" presId="urn:microsoft.com/office/officeart/2005/8/layout/cycle2"/>
    <dgm:cxn modelId="{97AA7D70-8507-452B-861C-C9723768E33B}" type="presParOf" srcId="{8DDFAC9A-4F0F-422D-9CDB-8BC0F65F4466}" destId="{59B8B814-6099-44CD-8D50-0053418F37DA}" srcOrd="7" destOrd="0" presId="urn:microsoft.com/office/officeart/2005/8/layout/cycle2"/>
    <dgm:cxn modelId="{A74F54A0-8CE0-49CE-B58F-47A4016AC0B4}" type="presParOf" srcId="{59B8B814-6099-44CD-8D50-0053418F37DA}" destId="{AFA19EEE-E748-40BC-B918-D1C3562673C7}" srcOrd="0" destOrd="0" presId="urn:microsoft.com/office/officeart/2005/8/layout/cycle2"/>
    <dgm:cxn modelId="{04EAF227-067D-4A2D-AA51-A58F29F1C1BD}" type="presParOf" srcId="{8DDFAC9A-4F0F-422D-9CDB-8BC0F65F4466}" destId="{6A0E0828-7885-48EE-85FC-877687B5E354}" srcOrd="8" destOrd="0" presId="urn:microsoft.com/office/officeart/2005/8/layout/cycle2"/>
    <dgm:cxn modelId="{3819F953-AFBA-4898-965A-E20780316A6A}" type="presParOf" srcId="{8DDFAC9A-4F0F-422D-9CDB-8BC0F65F4466}" destId="{31F34981-907C-4C90-B410-B6E1CCA73DA1}" srcOrd="9" destOrd="0" presId="urn:microsoft.com/office/officeart/2005/8/layout/cycle2"/>
    <dgm:cxn modelId="{9DF616D0-5C1E-4119-BE5D-94C6B6E00AB3}" type="presParOf" srcId="{31F34981-907C-4C90-B410-B6E1CCA73DA1}" destId="{82E6C057-EB21-4679-9746-C5077798B94B}" srcOrd="0" destOrd="0" presId="urn:microsoft.com/office/officeart/2005/8/layout/cycle2"/>
    <dgm:cxn modelId="{186FB63F-D5FD-4A05-B40C-49EB377FAB04}" type="presParOf" srcId="{8DDFAC9A-4F0F-422D-9CDB-8BC0F65F4466}" destId="{322383DD-DBCF-4844-9826-F49BA192CC04}" srcOrd="10" destOrd="0" presId="urn:microsoft.com/office/officeart/2005/8/layout/cycle2"/>
    <dgm:cxn modelId="{E1FBCF4C-4938-4B2A-A7C1-800867E32856}" type="presParOf" srcId="{8DDFAC9A-4F0F-422D-9CDB-8BC0F65F4466}" destId="{C2EAE0EA-70F0-4057-BF6C-EEEA73FEC418}" srcOrd="11" destOrd="0" presId="urn:microsoft.com/office/officeart/2005/8/layout/cycle2"/>
    <dgm:cxn modelId="{9BD9288B-A77F-48F7-B884-2C2122142675}" type="presParOf" srcId="{C2EAE0EA-70F0-4057-BF6C-EEEA73FEC418}" destId="{4A2C03E7-E209-4CFD-A936-9B6E215D04D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7DBED-7ED5-4FD8-B8B8-A9472F49D508}">
      <dsp:nvSpPr>
        <dsp:cNvPr id="0" name=""/>
        <dsp:cNvSpPr/>
      </dsp:nvSpPr>
      <dsp:spPr>
        <a:xfrm>
          <a:off x="3217417" y="133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Balance </a:t>
          </a:r>
          <a:r>
            <a:rPr lang="es-ES" sz="1200" kern="1200" dirty="0" err="1">
              <a:latin typeface="Avenir Next LT Pro" panose="020B0504020202020204" pitchFamily="34" charset="0"/>
            </a:rPr>
            <a:t>Radiativo</a:t>
          </a:r>
          <a:endParaRPr lang="es-ES" sz="1200" kern="1200" dirty="0">
            <a:latin typeface="Avenir Next LT Pro" panose="020B0504020202020204" pitchFamily="34" charset="0"/>
          </a:endParaRPr>
        </a:p>
      </dsp:txBody>
      <dsp:txXfrm>
        <a:off x="3413001" y="195717"/>
        <a:ext cx="944364" cy="944364"/>
      </dsp:txXfrm>
    </dsp:sp>
    <dsp:sp modelId="{2EEC37F3-D93A-4977-9725-66F16D6BD121}">
      <dsp:nvSpPr>
        <dsp:cNvPr id="0" name=""/>
        <dsp:cNvSpPr/>
      </dsp:nvSpPr>
      <dsp:spPr>
        <a:xfrm rot="1800000">
          <a:off x="4567141" y="938559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>
        <a:off x="4574263" y="1002128"/>
        <a:ext cx="248068" cy="270446"/>
      </dsp:txXfrm>
    </dsp:sp>
    <dsp:sp modelId="{E8511420-7554-4425-B30F-971EAC3DEF09}">
      <dsp:nvSpPr>
        <dsp:cNvPr id="0" name=""/>
        <dsp:cNvSpPr/>
      </dsp:nvSpPr>
      <dsp:spPr>
        <a:xfrm>
          <a:off x="4953089" y="1002224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Temperatura Global</a:t>
          </a:r>
        </a:p>
      </dsp:txBody>
      <dsp:txXfrm>
        <a:off x="5148673" y="1197808"/>
        <a:ext cx="944364" cy="944364"/>
      </dsp:txXfrm>
    </dsp:sp>
    <dsp:sp modelId="{373A9B91-91CA-4811-AF32-005A03E12059}">
      <dsp:nvSpPr>
        <dsp:cNvPr id="0" name=""/>
        <dsp:cNvSpPr/>
      </dsp:nvSpPr>
      <dsp:spPr>
        <a:xfrm rot="5400000">
          <a:off x="5443663" y="2436680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>
        <a:off x="5496821" y="2473671"/>
        <a:ext cx="248068" cy="270446"/>
      </dsp:txXfrm>
    </dsp:sp>
    <dsp:sp modelId="{6035B2FE-75EF-4320-AF29-1326D316A694}">
      <dsp:nvSpPr>
        <dsp:cNvPr id="0" name=""/>
        <dsp:cNvSpPr/>
      </dsp:nvSpPr>
      <dsp:spPr>
        <a:xfrm>
          <a:off x="4953089" y="3006405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Temperatura Local</a:t>
          </a:r>
        </a:p>
      </dsp:txBody>
      <dsp:txXfrm>
        <a:off x="5148673" y="3201989"/>
        <a:ext cx="944364" cy="944364"/>
      </dsp:txXfrm>
    </dsp:sp>
    <dsp:sp modelId="{54ED90DE-FC49-48B5-A1B0-404C78D6B905}">
      <dsp:nvSpPr>
        <dsp:cNvPr id="0" name=""/>
        <dsp:cNvSpPr/>
      </dsp:nvSpPr>
      <dsp:spPr>
        <a:xfrm rot="9000000">
          <a:off x="4584513" y="3944830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 rot="10800000">
        <a:off x="4683706" y="4008399"/>
        <a:ext cx="248068" cy="270446"/>
      </dsp:txXfrm>
    </dsp:sp>
    <dsp:sp modelId="{DDB5EDEF-B49F-40BE-BDD6-A4A152B254A5}">
      <dsp:nvSpPr>
        <dsp:cNvPr id="0" name=""/>
        <dsp:cNvSpPr/>
      </dsp:nvSpPr>
      <dsp:spPr>
        <a:xfrm>
          <a:off x="3217418" y="4008496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Crecimiento</a:t>
          </a:r>
        </a:p>
      </dsp:txBody>
      <dsp:txXfrm>
        <a:off x="3413002" y="4204080"/>
        <a:ext cx="944364" cy="944364"/>
      </dsp:txXfrm>
    </dsp:sp>
    <dsp:sp modelId="{59B8B814-6099-44CD-8D50-0053418F37DA}">
      <dsp:nvSpPr>
        <dsp:cNvPr id="0" name=""/>
        <dsp:cNvSpPr/>
      </dsp:nvSpPr>
      <dsp:spPr>
        <a:xfrm rot="12600000">
          <a:off x="2848842" y="3954860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 rot="10800000">
        <a:off x="2948035" y="4071587"/>
        <a:ext cx="248068" cy="270446"/>
      </dsp:txXfrm>
    </dsp:sp>
    <dsp:sp modelId="{6A0E0828-7885-48EE-85FC-877687B5E354}">
      <dsp:nvSpPr>
        <dsp:cNvPr id="0" name=""/>
        <dsp:cNvSpPr/>
      </dsp:nvSpPr>
      <dsp:spPr>
        <a:xfrm>
          <a:off x="1481746" y="3006405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Cobertura</a:t>
          </a:r>
        </a:p>
      </dsp:txBody>
      <dsp:txXfrm>
        <a:off x="1677330" y="3201989"/>
        <a:ext cx="944364" cy="944364"/>
      </dsp:txXfrm>
    </dsp:sp>
    <dsp:sp modelId="{31F34981-907C-4C90-B410-B6E1CCA73DA1}">
      <dsp:nvSpPr>
        <dsp:cNvPr id="0" name=""/>
        <dsp:cNvSpPr/>
      </dsp:nvSpPr>
      <dsp:spPr>
        <a:xfrm rot="16200000">
          <a:off x="1972320" y="2456739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>
        <a:off x="2025478" y="2600045"/>
        <a:ext cx="248068" cy="270446"/>
      </dsp:txXfrm>
    </dsp:sp>
    <dsp:sp modelId="{322383DD-DBCF-4844-9826-F49BA192CC04}">
      <dsp:nvSpPr>
        <dsp:cNvPr id="0" name=""/>
        <dsp:cNvSpPr/>
      </dsp:nvSpPr>
      <dsp:spPr>
        <a:xfrm>
          <a:off x="1481746" y="1002224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Albedo</a:t>
          </a:r>
        </a:p>
      </dsp:txBody>
      <dsp:txXfrm>
        <a:off x="1677330" y="1197808"/>
        <a:ext cx="944364" cy="944364"/>
      </dsp:txXfrm>
    </dsp:sp>
    <dsp:sp modelId="{C2EAE0EA-70F0-4057-BF6C-EEEA73FEC418}">
      <dsp:nvSpPr>
        <dsp:cNvPr id="0" name=""/>
        <dsp:cNvSpPr/>
      </dsp:nvSpPr>
      <dsp:spPr>
        <a:xfrm rot="19800000">
          <a:off x="2831470" y="948589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>
        <a:off x="2838592" y="1065316"/>
        <a:ext cx="248068" cy="270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8DE28-DB6B-429F-94BE-6B9355D9478E}" type="datetimeFigureOut">
              <a:rPr lang="es-ES" smtClean="0"/>
              <a:t>21/03/2025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8C6DD-0602-4EAF-A903-15A747E69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939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8C6DD-0602-4EAF-A903-15A747E69FE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147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8AA7-C11D-4EF9-D0A4-AD0D7246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B5BB7-DDBD-197F-69D7-70774581F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6603-B3DA-9B5C-8E25-9EDB40F1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39EF7-004B-B5DB-7E84-8BE2993E6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83DA-A761-0834-1FDC-A105A2CB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958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DE99-8FC6-698E-5B11-73245406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56F4C-0F1C-D0A6-3728-1330E1F32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8BEF3-967C-DD06-78E5-FC62696EB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FD866-7ABB-DAFC-05D7-8E6D169B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895DC-F67D-F016-4B38-2C53148D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218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C34C9-AF62-BB00-5069-F043AFD45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EDDA3-E7A0-6726-BBC9-77E796053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C9E49-B925-3BCE-ACF5-67CAA448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671B2-7DB0-4101-183A-6365CE93B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096DC-6D97-BBA5-D2A6-0D37FAB9F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92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62C0-856D-FE98-ED30-D1B133CC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2FFB-07CB-19B6-32C1-2AE12BA5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E43BB-74C6-8125-7DF6-CAD5479A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C1BCD-045B-3BE5-7FBC-D666CB9DF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81C86-8690-8B6E-0AC1-E05B9E9D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089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ABCA-DA2C-1659-F6C7-973FB2AC3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29227-A91F-AAF3-CF59-30F47151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F074-AB04-9810-043B-DD4B77EC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3805D-EC9D-3C5F-79A7-E67994CF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BF45D-450F-3B07-F55C-50E1B5F0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40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D4C4-0185-6918-10A4-28AA60E8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7646-0CC5-6961-CBD8-938B4F07B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D1F9F-B33B-C921-B6C9-60C3C8A93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22EDF-C384-AB89-F809-32977733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894FC-AB48-49C4-04D3-2D629568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92100-74A2-D850-17C0-D98E32C4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699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2D6F-41B2-9535-2F11-80EF0593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2555-8639-2CF7-E7B9-3B1D0522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3965D-2139-8140-2CC8-EDC142B86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D1CEA-61C6-652C-8ABB-2C5E789E4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7AA16-8B27-70AB-A051-C0A8F2960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F2289-D8EC-ADA8-4330-26CB1E20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FD902-183C-7D23-2215-962B1C76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45428-240B-6850-7464-FB5639A0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83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B42A9-97A2-C8C0-B3DA-D1866941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79F2E-A7E0-07AC-6793-1144FC10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58B0B-7052-5613-8747-645AB46D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0C748-BFD6-E61A-3249-234DD9D9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690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B787D-D8A1-6DFC-97AA-075B94BC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FA2F6-2437-299E-AC35-E0F3BCDF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B3EAF-684B-7AC6-1C2E-829FA652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537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A383-2822-2A56-BCD8-18796F7B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54B2E-0265-22C5-378B-D3A968C73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A28F5-9973-BC9B-DF3D-B0E7B2CBE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847D0-B3C8-4888-283D-ACB0F5FE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A788E-0B76-0FF8-C0F2-CC155904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26B6A-3488-EC29-04FB-B697E5AE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058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6CF8-6AB1-6CC1-3748-36A8065FB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1BC01-CE8E-FF60-F4B3-146B733B8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1E9C0-AC77-C9A2-DEAA-8B8F82446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67321-C313-097F-5717-F30462124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122C-4FB0-495E-4148-D2043BEA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0A78C-165E-DD75-9101-D1DD662A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982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D9A5F-A2E7-2F11-4D8C-D70E2BD9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8A8E0-62EF-D7EE-CC5F-2E91BEB9C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27F1B-8557-5872-D517-55E046DD7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5345A3-2855-49CD-A8DA-46F4625B13E0}" type="datetimeFigureOut">
              <a:rPr lang="es-CO" smtClean="0"/>
              <a:t>21/03/2025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30966-7578-1FD6-3496-3E46FE4B7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B68A0-2FC1-5DF1-9AF9-3CF659988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325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3.wdp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F2FF9-0903-3782-6035-E9616CF047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0137" l="9668" r="90039">
                        <a14:foregroundMark x1="41406" y1="32520" x2="50098" y2="33887"/>
                        <a14:foregroundMark x1="50098" y1="33887" x2="36328" y2="37109"/>
                        <a14:foregroundMark x1="34766" y1="66309" x2="43750" y2="59180"/>
                        <a14:foregroundMark x1="43750" y1="59180" x2="34961" y2="54785"/>
                        <a14:foregroundMark x1="34961" y1="54785" x2="35254" y2="54590"/>
                        <a14:foregroundMark x1="41406" y1="86328" x2="52734" y2="90137"/>
                        <a14:foregroundMark x1="52734" y1="90137" x2="56543" y2="90137"/>
                        <a14:foregroundMark x1="11426" y1="34961" x2="9082" y2="45410"/>
                        <a14:foregroundMark x1="9082" y1="45410" x2="9668" y2="59375"/>
                        <a14:foregroundMark x1="9668" y1="59375" x2="10645" y2="62402"/>
                        <a14:foregroundMark x1="37109" y1="10352" x2="54492" y2="9277"/>
                        <a14:foregroundMark x1="54492" y1="9277" x2="56055" y2="9570"/>
                        <a14:foregroundMark x1="88281" y1="44629" x2="87598" y2="54102"/>
                        <a14:foregroundMark x1="87598" y1="54102" x2="88574" y2="46094"/>
                        <a14:foregroundMark x1="88574" y1="46094" x2="87793" y2="42383"/>
                        <a14:foregroundMark x1="90039" y1="48535" x2="90039" y2="48535"/>
                        <a14:foregroundMark x1="90039" y1="48535" x2="90039" y2="48535"/>
                        <a14:backgroundMark x1="8887" y1="17969" x2="16895" y2="16309"/>
                        <a14:backgroundMark x1="16895" y1="16309" x2="23047" y2="12207"/>
                        <a14:backgroundMark x1="8398" y1="16504" x2="16309" y2="13965"/>
                        <a14:backgroundMark x1="16309" y1="13965" x2="14648" y2="20117"/>
                        <a14:backgroundMark x1="16309" y1="9570" x2="12207" y2="16699"/>
                        <a14:backgroundMark x1="12207" y1="16699" x2="12207" y2="14746"/>
                        <a14:backgroundMark x1="73145" y1="10938" x2="85352" y2="19043"/>
                        <a14:backgroundMark x1="85352" y1="19043" x2="86523" y2="11719"/>
                        <a14:backgroundMark x1="92188" y1="79980" x2="85254" y2="82617"/>
                        <a14:backgroundMark x1="85254" y1="82617" x2="81152" y2="92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5500" y="-571500"/>
            <a:ext cx="8001000" cy="800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D30AF4-968A-AA6C-D155-0EE656427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7935"/>
            <a:ext cx="9144000" cy="2387600"/>
          </a:xfrm>
        </p:spPr>
        <p:txBody>
          <a:bodyPr>
            <a:normAutofit/>
          </a:bodyPr>
          <a:lstStyle/>
          <a:p>
            <a:r>
              <a:rPr lang="es-ES" sz="8000" b="1" dirty="0" err="1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DaisyWorld</a:t>
            </a:r>
            <a:endParaRPr lang="es-CO" sz="80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3DD40-5D72-1794-5E50-599B440F6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s-ES" sz="3600" b="1" dirty="0"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David</a:t>
            </a:r>
            <a:r>
              <a:rPr lang="es-E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 </a:t>
            </a:r>
            <a:r>
              <a:rPr lang="es-ES" sz="3600" b="1" dirty="0"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Santiago Duque Castaño</a:t>
            </a:r>
            <a:endParaRPr lang="es-CO" sz="3600" b="1" dirty="0">
              <a:ln w="2222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47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368F48-38E6-532E-FE99-3833E2B9A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406" y="2211260"/>
            <a:ext cx="5012035" cy="39563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ES" sz="2400" dirty="0">
                <a:latin typeface="Avenir Next LT Pro" panose="020B0504020202020204" pitchFamily="34" charset="0"/>
              </a:rPr>
              <a:t>Malla 500 X 500 </a:t>
            </a:r>
          </a:p>
          <a:p>
            <a:r>
              <a:rPr lang="es-ES" sz="2400" dirty="0">
                <a:latin typeface="Avenir Next LT Pro" panose="020B0504020202020204" pitchFamily="34" charset="0"/>
              </a:rPr>
              <a:t>Taza de muerte y taza de crecimiento→ Probabilidad de muerte y de propagación.</a:t>
            </a:r>
          </a:p>
          <a:p>
            <a:r>
              <a:rPr lang="es-ES" sz="2400" dirty="0">
                <a:latin typeface="Avenir Next LT Pro" panose="020B0504020202020204" pitchFamily="34" charset="0"/>
              </a:rPr>
              <a:t>Celdas con Margaritas Blancas, Negras o Despobladas.</a:t>
            </a:r>
          </a:p>
          <a:p>
            <a:r>
              <a:rPr lang="es-ES" sz="2400" dirty="0">
                <a:latin typeface="Avenir Next LT Pro" panose="020B0504020202020204" pitchFamily="34" charset="0"/>
              </a:rPr>
              <a:t>Aparición de nuevas margaritas:</a:t>
            </a:r>
          </a:p>
          <a:p>
            <a:pPr lvl="1"/>
            <a:r>
              <a:rPr lang="es-ES" sz="2000" dirty="0">
                <a:latin typeface="Avenir Next LT Pro" panose="020B0504020202020204" pitchFamily="34" charset="0"/>
              </a:rPr>
              <a:t>Aparecen en cualquier lugar de la malla basándose en la probabilidad de reproducción (</a:t>
            </a:r>
            <a:r>
              <a:rPr lang="es-ES" sz="2000" b="1" dirty="0">
                <a:latin typeface="Avenir Next LT Pro" panose="020B0504020202020204" pitchFamily="34" charset="0"/>
              </a:rPr>
              <a:t>global</a:t>
            </a:r>
            <a:r>
              <a:rPr lang="es-ES" sz="2000" dirty="0">
                <a:latin typeface="Avenir Next LT Pro" panose="020B0504020202020204" pitchFamily="34" charset="0"/>
              </a:rPr>
              <a:t>)</a:t>
            </a:r>
          </a:p>
          <a:p>
            <a:pPr lvl="1"/>
            <a:r>
              <a:rPr lang="es-ES" sz="2000" dirty="0">
                <a:latin typeface="Avenir Next LT Pro" panose="020B0504020202020204" pitchFamily="34" charset="0"/>
              </a:rPr>
              <a:t>Sólo pueden aparecer margaritas en celdas vacías al lado de celdas con margaritas (</a:t>
            </a:r>
            <a:r>
              <a:rPr lang="es-ES" sz="2000" b="1" dirty="0">
                <a:latin typeface="Avenir Next LT Pro" panose="020B0504020202020204" pitchFamily="34" charset="0"/>
              </a:rPr>
              <a:t>local)</a:t>
            </a:r>
            <a:r>
              <a:rPr lang="es-ES" sz="2000" dirty="0"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12CC27-5AEF-EA97-E648-26BEFFE1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682"/>
            <a:ext cx="10515600" cy="1325563"/>
          </a:xfrm>
        </p:spPr>
        <p:txBody>
          <a:bodyPr>
            <a:normAutofit/>
          </a:bodyPr>
          <a:lstStyle/>
          <a:p>
            <a:r>
              <a:rPr lang="es-ES" sz="66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Simulación Espacial</a:t>
            </a:r>
            <a:endParaRPr lang="es-CO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6813CD5-CFCD-F145-EBE9-1828960083F8}"/>
              </a:ext>
            </a:extLst>
          </p:cNvPr>
          <p:cNvGrpSpPr/>
          <p:nvPr/>
        </p:nvGrpSpPr>
        <p:grpSpPr>
          <a:xfrm>
            <a:off x="6819900" y="2194560"/>
            <a:ext cx="3867912" cy="3867912"/>
            <a:chOff x="7112508" y="2304288"/>
            <a:chExt cx="3374136" cy="3374136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4C33B02A-6F33-ED4A-0BD5-AFAAF9613046}"/>
                </a:ext>
              </a:extLst>
            </p:cNvPr>
            <p:cNvCxnSpPr>
              <a:cxnSpLocks/>
            </p:cNvCxnSpPr>
            <p:nvPr/>
          </p:nvCxnSpPr>
          <p:spPr>
            <a:xfrm>
              <a:off x="7296912" y="2304288"/>
              <a:ext cx="0" cy="3374136"/>
            </a:xfrm>
            <a:prstGeom prst="line">
              <a:avLst/>
            </a:prstGeom>
            <a:ln w="57150">
              <a:solidFill>
                <a:srgbClr val="553E3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5639E89A-4B4F-499B-8296-98F97EFD72A0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44" y="2304288"/>
              <a:ext cx="0" cy="3374136"/>
            </a:xfrm>
            <a:prstGeom prst="line">
              <a:avLst/>
            </a:prstGeom>
            <a:ln w="57150">
              <a:solidFill>
                <a:srgbClr val="553E3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96569F0C-EA89-794B-8925-0E7B784BB028}"/>
                </a:ext>
              </a:extLst>
            </p:cNvPr>
            <p:cNvCxnSpPr>
              <a:cxnSpLocks/>
            </p:cNvCxnSpPr>
            <p:nvPr/>
          </p:nvCxnSpPr>
          <p:spPr>
            <a:xfrm>
              <a:off x="8799576" y="2304288"/>
              <a:ext cx="0" cy="3374136"/>
            </a:xfrm>
            <a:prstGeom prst="line">
              <a:avLst/>
            </a:prstGeom>
            <a:ln w="57150">
              <a:solidFill>
                <a:srgbClr val="553E3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9F50AF3B-DBF0-4E0A-0FEF-A8B0D1ABF833}"/>
                </a:ext>
              </a:extLst>
            </p:cNvPr>
            <p:cNvCxnSpPr>
              <a:cxnSpLocks/>
            </p:cNvCxnSpPr>
            <p:nvPr/>
          </p:nvCxnSpPr>
          <p:spPr>
            <a:xfrm>
              <a:off x="9550908" y="2304288"/>
              <a:ext cx="0" cy="3374136"/>
            </a:xfrm>
            <a:prstGeom prst="line">
              <a:avLst/>
            </a:prstGeom>
            <a:ln w="57150">
              <a:solidFill>
                <a:srgbClr val="553E3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A3364F86-4A31-76FB-4D4E-8F56EAE7F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240" y="2304288"/>
              <a:ext cx="0" cy="3374136"/>
            </a:xfrm>
            <a:prstGeom prst="line">
              <a:avLst/>
            </a:prstGeom>
            <a:ln w="57150">
              <a:solidFill>
                <a:srgbClr val="553E3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8CA02280-58FC-5EF2-1328-75D4A1A30960}"/>
                </a:ext>
              </a:extLst>
            </p:cNvPr>
            <p:cNvGrpSpPr/>
            <p:nvPr/>
          </p:nvGrpSpPr>
          <p:grpSpPr>
            <a:xfrm rot="5400000">
              <a:off x="7296912" y="2304288"/>
              <a:ext cx="3005328" cy="3374136"/>
              <a:chOff x="7449312" y="2456688"/>
              <a:chExt cx="3005328" cy="3374136"/>
            </a:xfrm>
          </p:grpSpPr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ECE413E-8403-989E-EC57-897B2D432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9312" y="2456688"/>
                <a:ext cx="0" cy="3374136"/>
              </a:xfrm>
              <a:prstGeom prst="line">
                <a:avLst/>
              </a:prstGeom>
              <a:ln w="57150">
                <a:solidFill>
                  <a:srgbClr val="553E3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8E8AF1B7-F187-BDF4-A1AF-18B845AF3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0644" y="2456688"/>
                <a:ext cx="0" cy="3374136"/>
              </a:xfrm>
              <a:prstGeom prst="line">
                <a:avLst/>
              </a:prstGeom>
              <a:ln w="57150">
                <a:solidFill>
                  <a:srgbClr val="553E3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15081CF9-08DC-2549-3465-93F751E553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976" y="2456688"/>
                <a:ext cx="0" cy="3374136"/>
              </a:xfrm>
              <a:prstGeom prst="line">
                <a:avLst/>
              </a:prstGeom>
              <a:ln w="57150">
                <a:solidFill>
                  <a:srgbClr val="553E3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15471FA6-7610-558A-D4AC-8C89FA6160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3308" y="2456688"/>
                <a:ext cx="0" cy="3374136"/>
              </a:xfrm>
              <a:prstGeom prst="line">
                <a:avLst/>
              </a:prstGeom>
              <a:ln w="57150">
                <a:solidFill>
                  <a:srgbClr val="553E3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D6B56656-E2DC-AA29-135E-418953E0EC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4640" y="2456688"/>
                <a:ext cx="0" cy="3374136"/>
              </a:xfrm>
              <a:prstGeom prst="line">
                <a:avLst/>
              </a:prstGeom>
              <a:ln w="57150">
                <a:solidFill>
                  <a:srgbClr val="553E3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0C3A7470-0048-C9AD-A1AB-AA26E3149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9336" y1="46094" x2="75000" y2="45801"/>
                        <a14:backgroundMark x1="67188" y1="39355" x2="69629" y2="37891"/>
                        <a14:backgroundMark x1="63574" y1="31934" x2="62695" y2="33008"/>
                        <a14:backgroundMark x1="65625" y1="39844" x2="65137" y2="39941"/>
                        <a14:backgroundMark x1="67578" y1="46387" x2="66406" y2="46777"/>
                        <a14:backgroundMark x1="50977" y1="25098" x2="50977" y2="25977"/>
                        <a14:backgroundMark x1="44531" y1="26855" x2="44727" y2="28320"/>
                        <a14:backgroundMark x1="26074" y1="46582" x2="28516" y2="47168"/>
                        <a14:backgroundMark x1="70801" y1="53809" x2="68555" y2="53711"/>
                        <a14:backgroundMark x1="46387" y1="74512" x2="46484" y2="71484"/>
                      </a14:backgroundRemoval>
                    </a14:imgEffect>
                  </a14:imgLayer>
                </a14:imgProps>
              </a:ext>
            </a:extLst>
          </a:blip>
          <a:srcRect l="17643" t="17643" r="18934" b="18934"/>
          <a:stretch/>
        </p:blipFill>
        <p:spPr>
          <a:xfrm>
            <a:off x="6947806" y="2332311"/>
            <a:ext cx="1002568" cy="100256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28E9017-EF10-BA17-9D98-4809D88B8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9336" y1="46094" x2="75000" y2="45801"/>
                        <a14:backgroundMark x1="67188" y1="39355" x2="69629" y2="37891"/>
                        <a14:backgroundMark x1="63574" y1="31934" x2="62695" y2="33008"/>
                        <a14:backgroundMark x1="65625" y1="39844" x2="65137" y2="39941"/>
                        <a14:backgroundMark x1="67578" y1="46387" x2="66406" y2="46777"/>
                        <a14:backgroundMark x1="50977" y1="25098" x2="50977" y2="25977"/>
                        <a14:backgroundMark x1="44531" y1="26855" x2="44727" y2="28320"/>
                        <a14:backgroundMark x1="26074" y1="46582" x2="28516" y2="47168"/>
                        <a14:backgroundMark x1="70801" y1="53809" x2="68555" y2="53711"/>
                        <a14:backgroundMark x1="46387" y1="74512" x2="46484" y2="71484"/>
                      </a14:backgroundRemoval>
                    </a14:imgEffect>
                  </a14:imgLayer>
                </a14:imgProps>
              </a:ext>
            </a:extLst>
          </a:blip>
          <a:srcRect l="17643" t="17643" r="18934" b="18934"/>
          <a:stretch/>
        </p:blipFill>
        <p:spPr>
          <a:xfrm>
            <a:off x="8696056" y="4922154"/>
            <a:ext cx="1002568" cy="10025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711ADB9-1C8D-6C4C-0D0E-AD1E160A1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9336" y1="46094" x2="75000" y2="45801"/>
                        <a14:backgroundMark x1="67188" y1="39355" x2="69629" y2="37891"/>
                        <a14:backgroundMark x1="63574" y1="31934" x2="62695" y2="33008"/>
                        <a14:backgroundMark x1="65625" y1="39844" x2="65137" y2="39941"/>
                        <a14:backgroundMark x1="67578" y1="46387" x2="66406" y2="46777"/>
                        <a14:backgroundMark x1="50977" y1="25098" x2="50977" y2="25977"/>
                        <a14:backgroundMark x1="44531" y1="26855" x2="44727" y2="28320"/>
                        <a14:backgroundMark x1="26074" y1="46582" x2="28516" y2="47168"/>
                        <a14:backgroundMark x1="70801" y1="53809" x2="68555" y2="53711"/>
                        <a14:backgroundMark x1="46387" y1="74512" x2="46484" y2="71484"/>
                      </a14:backgroundRemoval>
                    </a14:imgEffect>
                  </a14:imgLayer>
                </a14:imgProps>
              </a:ext>
            </a:extLst>
          </a:blip>
          <a:srcRect l="17643" t="17643" r="18934" b="18934"/>
          <a:stretch/>
        </p:blipFill>
        <p:spPr>
          <a:xfrm>
            <a:off x="8696056" y="4060871"/>
            <a:ext cx="1002568" cy="100256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4F563EB-815F-6BEC-7E89-A7D09A05A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9336" y1="46094" x2="75000" y2="45801"/>
                        <a14:backgroundMark x1="67188" y1="39355" x2="69629" y2="37891"/>
                        <a14:backgroundMark x1="63574" y1="31934" x2="62695" y2="33008"/>
                        <a14:backgroundMark x1="65625" y1="39844" x2="65137" y2="39941"/>
                        <a14:backgroundMark x1="67578" y1="46387" x2="66406" y2="46777"/>
                        <a14:backgroundMark x1="50977" y1="25098" x2="50977" y2="25977"/>
                        <a14:backgroundMark x1="44531" y1="26855" x2="44727" y2="28320"/>
                        <a14:backgroundMark x1="26074" y1="46582" x2="28516" y2="47168"/>
                        <a14:backgroundMark x1="70801" y1="53809" x2="68555" y2="53711"/>
                        <a14:backgroundMark x1="46387" y1="74512" x2="46484" y2="71484"/>
                      </a14:backgroundRemoval>
                    </a14:imgEffect>
                  </a14:imgLayer>
                </a14:imgProps>
              </a:ext>
            </a:extLst>
          </a:blip>
          <a:srcRect l="17643" t="17643" r="18934" b="18934"/>
          <a:stretch/>
        </p:blipFill>
        <p:spPr>
          <a:xfrm>
            <a:off x="9534768" y="3186874"/>
            <a:ext cx="1002568" cy="100256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87C67E-8329-273D-A0E1-01D343B31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18133" r="19200" b="19200"/>
          <a:stretch/>
        </p:blipFill>
        <p:spPr bwMode="auto">
          <a:xfrm>
            <a:off x="6947806" y="3242087"/>
            <a:ext cx="1002569" cy="100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CB385AB2-CBB5-F341-4E3D-A91C97AB3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18133" r="19200" b="19200"/>
          <a:stretch/>
        </p:blipFill>
        <p:spPr bwMode="auto">
          <a:xfrm>
            <a:off x="8700833" y="2358024"/>
            <a:ext cx="1002569" cy="100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BC2247A6-207E-3A74-CC05-E08F98529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18133" r="19200" b="19200"/>
          <a:stretch/>
        </p:blipFill>
        <p:spPr bwMode="auto">
          <a:xfrm>
            <a:off x="7821931" y="4942580"/>
            <a:ext cx="1002569" cy="100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5E1FD12-1285-7EE9-7554-8E14AB090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18133" r="19200" b="19200"/>
          <a:stretch/>
        </p:blipFill>
        <p:spPr bwMode="auto">
          <a:xfrm>
            <a:off x="9556799" y="4097689"/>
            <a:ext cx="1002569" cy="100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5CD13C49-2EBE-C23D-ADAE-323D1EAFD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18133" r="19200" b="19200"/>
          <a:stretch/>
        </p:blipFill>
        <p:spPr bwMode="auto">
          <a:xfrm>
            <a:off x="7832886" y="3242086"/>
            <a:ext cx="1002569" cy="100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23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A51EA6-7C13-614B-5DD9-C79D8A22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328" y="1794328"/>
            <a:ext cx="10127343" cy="50636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5B5F2A-75B2-3CC1-FFF0-619AAF694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28" y="24614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s-ES" sz="54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Crecimiento Aleatorio</a:t>
            </a:r>
            <a:endParaRPr lang="es-CO" sz="54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14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CA7A6-5E29-1DE8-A681-FC9C3C912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A0D1045A-5013-7002-0D79-B7B68F1E2A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28" y="1794328"/>
            <a:ext cx="10127343" cy="506367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8E5961-8203-E9A8-E0B9-EAC8ADB0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881" y="1645916"/>
            <a:ext cx="10872238" cy="35661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1A4F8F-582E-D94C-61E8-A32AA4C5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28" y="24614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s-ES" sz="54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Crecimiento Aleatorio</a:t>
            </a:r>
            <a:endParaRPr lang="es-CO" sz="54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6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8F721D-1F64-507E-F47A-984CC8501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1985" y="1953985"/>
            <a:ext cx="9808029" cy="49040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2D2F23-F8D9-1A7B-128B-6AF34CF1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28" y="24614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s-ES" sz="54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Crecimiento Local</a:t>
            </a:r>
            <a:endParaRPr lang="es-CO" sz="54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0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EFB0-E336-F979-7CDD-787A5E19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F536BFA-B89A-3C6F-83B7-81DD9B336D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85" y="1953985"/>
            <a:ext cx="9808029" cy="49040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D9301F-C7F1-1868-9794-645C2FF8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28" y="24614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s-ES" sz="54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Crecimiento Local</a:t>
            </a:r>
            <a:endParaRPr lang="es-CO" sz="54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726B014-2FF7-7A4C-D79B-00C5BF1E1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275"/>
            <a:ext cx="12192000" cy="400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7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AEDE90-4BD6-B57E-8592-36F0709A1E23}"/>
              </a:ext>
            </a:extLst>
          </p:cNvPr>
          <p:cNvSpPr txBox="1">
            <a:spLocks/>
          </p:cNvSpPr>
          <p:nvPr/>
        </p:nvSpPr>
        <p:spPr>
          <a:xfrm>
            <a:off x="1032328" y="246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Distribución Inicial</a:t>
            </a:r>
            <a:endParaRPr lang="es-CO" sz="54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6" name="Imagen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F6415F9-D721-D81B-B79B-60B345054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00199"/>
            <a:ext cx="10515601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9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DAF01-2E62-B6CC-72C5-1BBF31A9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D0FF3B-89A8-95B4-5099-AC6F7FEFAFD2}"/>
              </a:ext>
            </a:extLst>
          </p:cNvPr>
          <p:cNvSpPr txBox="1">
            <a:spLocks/>
          </p:cNvSpPr>
          <p:nvPr/>
        </p:nvSpPr>
        <p:spPr>
          <a:xfrm>
            <a:off x="1032328" y="246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Distribución Inicial</a:t>
            </a:r>
            <a:endParaRPr lang="es-CO" sz="54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6" name="Imagen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C35E26C-8B10-E0F9-2B03-5E1C44D770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00199"/>
            <a:ext cx="10515601" cy="5257801"/>
          </a:xfrm>
          <a:prstGeom prst="rect">
            <a:avLst/>
          </a:prstGeom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1471C936-68AC-F7AF-0C27-8339ABFF3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25" y="1645916"/>
            <a:ext cx="10853950" cy="35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41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3A025A-758E-0298-A648-D34F16E5A454}"/>
              </a:ext>
            </a:extLst>
          </p:cNvPr>
          <p:cNvSpPr txBox="1">
            <a:spLocks/>
          </p:cNvSpPr>
          <p:nvPr/>
        </p:nvSpPr>
        <p:spPr>
          <a:xfrm>
            <a:off x="1032328" y="246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Estaciones y Homeóstasis</a:t>
            </a:r>
            <a:endParaRPr lang="es-CO" sz="54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BF3675-0CE6-2B34-5C2F-BE885A0B3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3713" y="1801585"/>
            <a:ext cx="10112829" cy="50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12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71B9-BD8B-78FE-CACA-CB8E1FE9C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2" y="315685"/>
            <a:ext cx="7391400" cy="6422570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latin typeface="Avenir Next LT Pro" panose="020B0504020202020204" pitchFamily="34" charset="0"/>
              </a:rPr>
              <a:t>Para alcanzar coberturas finales, no se observa una restricción fuerte impuesta por los valores iniciales de cobertura, lo que sugiere la existencia de un espacio degenerado en las condiciones iniciales.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latin typeface="Avenir Next LT Pro" panose="020B0504020202020204" pitchFamily="34" charset="0"/>
              </a:rPr>
              <a:t>La luminosidad resulta ser el parámetro que presenta mayor variación al ajustar el sistema a diferentes temperaturas óptimas.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latin typeface="Avenir Next LT Pro" panose="020B0504020202020204" pitchFamily="34" charset="0"/>
              </a:rPr>
              <a:t>Aunque ciertos objetivos puedan ser inalcanzables bajo condiciones iniciales específicas, el uso de métodos MCMC permite explorar el espacio de parámetros y encontrar combinaciones que se aproximan significativamente a dichos objetivos.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latin typeface="Avenir Next LT Pro" panose="020B0504020202020204" pitchFamily="34" charset="0"/>
              </a:rPr>
              <a:t>Diversos modelos probabilísticos del crecimiento logran reproducir resultados similares a los obtenidos con ecuaciones diferenciales ordinarias (</a:t>
            </a:r>
            <a:r>
              <a:rPr lang="es-ES" dirty="0" err="1">
                <a:latin typeface="Avenir Next LT Pro" panose="020B0504020202020204" pitchFamily="34" charset="0"/>
              </a:rPr>
              <a:t>ODEs</a:t>
            </a:r>
            <a:r>
              <a:rPr lang="es-ES" dirty="0">
                <a:latin typeface="Avenir Next LT Pro" panose="020B0504020202020204" pitchFamily="34" charset="0"/>
              </a:rPr>
              <a:t>) en situaciones de equilibrio.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latin typeface="Avenir Next LT Pro" panose="020B0504020202020204" pitchFamily="34" charset="0"/>
              </a:rPr>
              <a:t>Sin embargo, replicar con precisión las dinámicas fuera del equilibrio sigue siendo un desafío considerable.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44F8B1-4260-F36F-92D7-F44C6905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5" b="95898" l="5469" r="89844">
                        <a14:foregroundMark x1="5859" y1="37305" x2="5859" y2="37305"/>
                        <a14:foregroundMark x1="7324" y1="37305" x2="7324" y2="37305"/>
                        <a14:foregroundMark x1="7324" y1="37305" x2="7324" y2="37305"/>
                        <a14:foregroundMark x1="50977" y1="9668" x2="50977" y2="9668"/>
                        <a14:foregroundMark x1="50977" y1="9668" x2="50977" y2="9668"/>
                        <a14:foregroundMark x1="50977" y1="9668" x2="50977" y2="9668"/>
                        <a14:foregroundMark x1="50977" y1="9668" x2="50977" y2="9668"/>
                        <a14:foregroundMark x1="50977" y1="9668" x2="50977" y2="9668"/>
                        <a14:foregroundMark x1="50781" y1="6055" x2="50781" y2="6055"/>
                        <a14:foregroundMark x1="50781" y1="6055" x2="50781" y2="6055"/>
                        <a14:foregroundMark x1="50781" y1="6055" x2="50781" y2="6055"/>
                        <a14:foregroundMark x1="50781" y1="6055" x2="50781" y2="6055"/>
                        <a14:foregroundMark x1="63965" y1="93164" x2="63965" y2="93164"/>
                        <a14:foregroundMark x1="63965" y1="93164" x2="63965" y2="93164"/>
                        <a14:foregroundMark x1="63965" y1="93164" x2="63965" y2="93164"/>
                        <a14:foregroundMark x1="6836" y1="43359" x2="6836" y2="43359"/>
                        <a14:foregroundMark x1="5566" y1="44141" x2="5566" y2="44141"/>
                        <a14:foregroundMark x1="5566" y1="44141" x2="5566" y2="44141"/>
                        <a14:foregroundMark x1="5566" y1="44141" x2="5566" y2="44141"/>
                        <a14:foregroundMark x1="5566" y1="44141" x2="5566" y2="44141"/>
                        <a14:foregroundMark x1="76660" y1="95898" x2="76660" y2="95898"/>
                        <a14:foregroundMark x1="63379" y1="95410" x2="63379" y2="954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85" y="1894113"/>
            <a:ext cx="5138057" cy="513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65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0ACD-1FDF-23F7-ADB9-A82155C6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8" y="481857"/>
            <a:ext cx="3305783" cy="1677684"/>
          </a:xfrm>
        </p:spPr>
        <p:txBody>
          <a:bodyPr>
            <a:normAutofit/>
          </a:bodyPr>
          <a:lstStyle/>
          <a:p>
            <a:pPr algn="ctr"/>
            <a:r>
              <a:rPr lang="es-ES" sz="66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GAIA</a:t>
            </a:r>
            <a:endParaRPr lang="es-CO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0525-5159-9C46-88D5-6557937871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7" b="95801" l="8301" r="94727">
                        <a14:foregroundMark x1="51465" y1="26465" x2="51563" y2="55664"/>
                        <a14:foregroundMark x1="51563" y1="55664" x2="46777" y2="58301"/>
                        <a14:foregroundMark x1="45703" y1="47754" x2="47168" y2="38867"/>
                        <a14:foregroundMark x1="47168" y1="38867" x2="43555" y2="26855"/>
                        <a14:foregroundMark x1="43555" y1="26855" x2="48047" y2="19043"/>
                        <a14:foregroundMark x1="50000" y1="35059" x2="47461" y2="14648"/>
                        <a14:foregroundMark x1="47461" y1="14648" x2="53516" y2="10645"/>
                        <a14:foregroundMark x1="53516" y1="10645" x2="63672" y2="11230"/>
                        <a14:foregroundMark x1="45996" y1="20801" x2="42578" y2="18750"/>
                        <a14:foregroundMark x1="28613" y1="87109" x2="55566" y2="85352"/>
                        <a14:foregroundMark x1="55566" y1="85352" x2="64453" y2="81934"/>
                        <a14:foregroundMark x1="63672" y1="85840" x2="37988" y2="95996"/>
                        <a14:foregroundMark x1="37988" y1="95996" x2="34277" y2="95898"/>
                        <a14:foregroundMark x1="24414" y1="88770" x2="44043" y2="88770"/>
                        <a14:foregroundMark x1="44043" y1="88770" x2="67969" y2="83594"/>
                        <a14:foregroundMark x1="67969" y1="83594" x2="70996" y2="79688"/>
                        <a14:foregroundMark x1="10938" y1="83496" x2="8398" y2="71094"/>
                        <a14:foregroundMark x1="70801" y1="50293" x2="49707" y2="46191"/>
                        <a14:foregroundMark x1="63672" y1="43359" x2="71582" y2="55078"/>
                        <a14:foregroundMark x1="75684" y1="56152" x2="61621" y2="37500"/>
                        <a14:foregroundMark x1="90430" y1="49219" x2="92090" y2="57031"/>
                        <a14:foregroundMark x1="92676" y1="71582" x2="93848" y2="65723"/>
                        <a14:foregroundMark x1="94238" y1="49316" x2="94727" y2="56055"/>
                        <a14:foregroundMark x1="79980" y1="30762" x2="79980" y2="30762"/>
                        <a14:foregroundMark x1="85254" y1="28125" x2="85254" y2="28125"/>
                        <a14:foregroundMark x1="67578" y1="26172" x2="67578" y2="26172"/>
                        <a14:foregroundMark x1="71094" y1="22266" x2="71094" y2="22266"/>
                        <a14:foregroundMark x1="68066" y1="25684" x2="68262" y2="24805"/>
                        <a14:foregroundMark x1="68848" y1="34473" x2="70996" y2="32227"/>
                        <a14:foregroundMark x1="26664" y1="23105" x2="26271" y2="22781"/>
                        <a14:foregroundMark x1="35788" y1="10525" x2="35997" y2="10382"/>
                        <a14:foregroundMark x1="31409" y1="13521" x2="35145" y2="10965"/>
                        <a14:foregroundMark x1="39691" y1="10687" x2="45605" y2="11621"/>
                        <a14:foregroundMark x1="45605" y1="11621" x2="55664" y2="9082"/>
                        <a14:foregroundMark x1="55664" y1="9082" x2="56566" y2="8421"/>
                        <a14:foregroundMark x1="64944" y1="6412" x2="65384" y2="9791"/>
                        <a14:foregroundMark x1="31152" y1="14453" x2="29553" y2="13673"/>
                        <a14:backgroundMark x1="28125" y1="25684" x2="28711" y2="24023"/>
                        <a14:backgroundMark x1="28418" y1="23730" x2="27148" y2="23828"/>
                        <a14:backgroundMark x1="25293" y1="22559" x2="26758" y2="21777"/>
                        <a14:backgroundMark x1="22852" y1="20898" x2="25781" y2="22363"/>
                        <a14:backgroundMark x1="27832" y1="15527" x2="30469" y2="15137"/>
                        <a14:backgroundMark x1="27539" y1="12695" x2="30176" y2="12695"/>
                        <a14:backgroundMark x1="26465" y1="12598" x2="27637" y2="12500"/>
                        <a14:backgroundMark x1="30762" y1="18945" x2="30762" y2="18457"/>
                        <a14:backgroundMark x1="36621" y1="9961" x2="36621" y2="12793"/>
                        <a14:backgroundMark x1="39063" y1="11035" x2="36035" y2="10449"/>
                        <a14:backgroundMark x1="37598" y1="11133" x2="40137" y2="9766"/>
                        <a14:backgroundMark x1="35938" y1="10742" x2="35059" y2="10840"/>
                        <a14:backgroundMark x1="57617" y1="6543" x2="62988" y2="5371"/>
                        <a14:backgroundMark x1="63086" y1="4102" x2="65527" y2="5859"/>
                        <a14:backgroundMark x1="66797" y1="5371" x2="62207" y2="2930"/>
                        <a14:backgroundMark x1="66699" y1="15039" x2="66504" y2="13184"/>
                        <a14:backgroundMark x1="67676" y1="14648" x2="66504" y2="14063"/>
                        <a14:backgroundMark x1="70898" y1="15625" x2="66699" y2="13672"/>
                        <a14:backgroundMark x1="70313" y1="13965" x2="69629" y2="13281"/>
                        <a14:backgroundMark x1="66504" y1="15527" x2="65723" y2="13770"/>
                        <a14:backgroundMark x1="66504" y1="14551" x2="66016" y2="13379"/>
                        <a14:backgroundMark x1="66016" y1="13379" x2="66797" y2="14941"/>
                        <a14:backgroundMark x1="66797" y1="15527" x2="65820" y2="12988"/>
                        <a14:backgroundMark x1="66016" y1="10938" x2="65234" y2="10742"/>
                        <a14:backgroundMark x1="68945" y1="14355" x2="69922" y2="13281"/>
                      </a14:backgroundRemoval>
                    </a14:imgEffect>
                    <a14:imgEffect>
                      <a14:artisticCutout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0750" y="3188779"/>
            <a:ext cx="3571250" cy="357125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E7EE1C8-0E09-8C97-9327-341C1056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11" y="221242"/>
            <a:ext cx="3064213" cy="30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26BD0-D977-EE65-FC4C-247E1FCB9DCB}"/>
              </a:ext>
            </a:extLst>
          </p:cNvPr>
          <p:cNvSpPr txBox="1"/>
          <p:nvPr/>
        </p:nvSpPr>
        <p:spPr>
          <a:xfrm>
            <a:off x="709191" y="2484886"/>
            <a:ext cx="70196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venir Next LT Pro Light" panose="020B0304020202020204" pitchFamily="34" charset="0"/>
              </a:rPr>
              <a:t>Biosfera</a:t>
            </a:r>
            <a:r>
              <a:rPr lang="es-ES" sz="2400" dirty="0">
                <a:latin typeface="Avenir Next LT Pro Light" panose="020B0304020202020204" pitchFamily="34" charset="0"/>
              </a:rPr>
              <a:t>: Conjunto de ecosistemas vivos que interactúan con atmósfera, hidrosfera y geosfera.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venir Next LT Pro Light" panose="020B0304020202020204" pitchFamily="34" charset="0"/>
              </a:rPr>
              <a:t>Estabilización climática</a:t>
            </a:r>
            <a:r>
              <a:rPr lang="es-ES" sz="2400" dirty="0">
                <a:latin typeface="Avenir Next LT Pro Light" panose="020B0304020202020204" pitchFamily="34" charset="0"/>
              </a:rPr>
              <a:t>: Procesos naturales regulan la temperatura global mediante mecanismos de retroalimentación.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venir Next LT Pro Light" panose="020B0304020202020204" pitchFamily="34" charset="0"/>
              </a:rPr>
              <a:t>Termostato planetario</a:t>
            </a:r>
            <a:r>
              <a:rPr lang="es-ES" sz="2400" dirty="0">
                <a:latin typeface="Avenir Next LT Pro Light" panose="020B0304020202020204" pitchFamily="34" charset="0"/>
              </a:rPr>
              <a:t>: La biosfera ajusta las condiciones ambientales para mantener habitabilidad frente a perturbaciones.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F6C14-A8F6-2AC3-4ECE-3EC05734F16B}"/>
              </a:ext>
            </a:extLst>
          </p:cNvPr>
          <p:cNvSpPr txBox="1"/>
          <p:nvPr/>
        </p:nvSpPr>
        <p:spPr>
          <a:xfrm>
            <a:off x="100584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/>
              </a:rPr>
              <a:t>Lovelock, J. E. Gaia: A New Look at Life on Earth. (2016)</a:t>
            </a:r>
          </a:p>
        </p:txBody>
      </p:sp>
    </p:spTree>
    <p:extLst>
      <p:ext uri="{BB962C8B-B14F-4D97-AF65-F5344CB8AC3E}">
        <p14:creationId xmlns:p14="http://schemas.microsoft.com/office/powerpoint/2010/main" val="168713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278AF03E-1E31-9EE3-2742-72C4ECE1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16" y="54527"/>
            <a:ext cx="2367899" cy="236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C0E77-F004-F292-088A-10B02ACF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1829"/>
            <a:ext cx="7402286" cy="4065134"/>
          </a:xfrm>
        </p:spPr>
        <p:txBody>
          <a:bodyPr>
            <a:normAutofit fontScale="92500" lnSpcReduction="10000"/>
          </a:bodyPr>
          <a:lstStyle/>
          <a:p>
            <a:pPr marL="285750" indent="-285750"/>
            <a:r>
              <a:rPr lang="es-ES" sz="2400" b="1" dirty="0">
                <a:latin typeface="Avenir Next LT Pro Light" panose="020B0304020202020204" pitchFamily="34" charset="0"/>
              </a:rPr>
              <a:t>Planeta imaginario con dos tipos de margaritas que regulan su clima. </a:t>
            </a:r>
          </a:p>
          <a:p>
            <a:pPr marL="285750" indent="-285750"/>
            <a:r>
              <a:rPr lang="es-ES" sz="2400" b="1" dirty="0">
                <a:latin typeface="Avenir Next LT Pro Light" panose="020B0304020202020204" pitchFamily="34" charset="0"/>
              </a:rPr>
              <a:t>Albedo:</a:t>
            </a:r>
          </a:p>
          <a:p>
            <a:pPr marL="742950" lvl="1" indent="-285750"/>
            <a:r>
              <a:rPr lang="es-ES" sz="2000" b="1" dirty="0">
                <a:latin typeface="Avenir Next LT Pro Light" panose="020B0304020202020204" pitchFamily="34" charset="0"/>
              </a:rPr>
              <a:t>Margaritas negras: absorben luz, calientan.</a:t>
            </a:r>
          </a:p>
          <a:p>
            <a:pPr marL="742950" lvl="1" indent="-285750"/>
            <a:r>
              <a:rPr lang="es-ES" sz="2000" b="1" dirty="0">
                <a:latin typeface="Avenir Next LT Pro Light" panose="020B0304020202020204" pitchFamily="34" charset="0"/>
              </a:rPr>
              <a:t>Margaritas blancas: reflejan luz, enfrían.</a:t>
            </a:r>
          </a:p>
          <a:p>
            <a:pPr marL="742950" lvl="1" indent="-285750"/>
            <a:r>
              <a:rPr lang="es-ES" sz="2000" b="1" dirty="0">
                <a:latin typeface="Avenir Next LT Pro Light" panose="020B0304020202020204" pitchFamily="34" charset="0"/>
              </a:rPr>
              <a:t>Suelo sin margaritas.</a:t>
            </a:r>
          </a:p>
          <a:p>
            <a:pPr marL="285750" indent="-285750"/>
            <a:r>
              <a:rPr lang="es-ES" sz="2400" b="1" dirty="0">
                <a:latin typeface="Avenir Next LT Pro Light" panose="020B0304020202020204" pitchFamily="34" charset="0"/>
              </a:rPr>
              <a:t>Temperatura óptima: Existe una temperatura en la que se da el máximo crecimiento de margaritas.</a:t>
            </a:r>
          </a:p>
          <a:p>
            <a:pPr marL="285750" indent="-285750"/>
            <a:r>
              <a:rPr lang="es-ES" sz="2400" b="1" dirty="0">
                <a:latin typeface="Avenir Next LT Pro Light" panose="020B0304020202020204" pitchFamily="34" charset="0"/>
              </a:rPr>
              <a:t>Retroalimentación:</a:t>
            </a:r>
          </a:p>
          <a:p>
            <a:pPr marL="742950" lvl="1" indent="-285750"/>
            <a:r>
              <a:rPr lang="es-ES" sz="2000" b="1" dirty="0">
                <a:latin typeface="Avenir Next LT Pro Light" panose="020B0304020202020204" pitchFamily="34" charset="0"/>
              </a:rPr>
              <a:t>Si el planeta se enfría → crecen margaritas negras → aumenta temperatura.</a:t>
            </a:r>
          </a:p>
          <a:p>
            <a:pPr marL="742950" lvl="1" indent="-285750"/>
            <a:r>
              <a:rPr lang="es-ES" sz="2000" b="1" dirty="0">
                <a:latin typeface="Avenir Next LT Pro Light" panose="020B0304020202020204" pitchFamily="34" charset="0"/>
              </a:rPr>
              <a:t>Si el planeta se calienta → crecen margaritas blancas → reduce temperatura.</a:t>
            </a:r>
            <a:endParaRPr lang="es-CO" sz="2000" b="1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44A0B-AAF7-5AAE-F7F4-150EDAF3C1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80" b="90137" l="9668" r="90039">
                        <a14:foregroundMark x1="41406" y1="32520" x2="50098" y2="33887"/>
                        <a14:foregroundMark x1="50098" y1="33887" x2="36328" y2="37109"/>
                        <a14:foregroundMark x1="34766" y1="66309" x2="43750" y2="59180"/>
                        <a14:foregroundMark x1="43750" y1="59180" x2="34961" y2="54785"/>
                        <a14:foregroundMark x1="34961" y1="54785" x2="35254" y2="54590"/>
                        <a14:foregroundMark x1="41406" y1="86328" x2="52734" y2="90137"/>
                        <a14:foregroundMark x1="52734" y1="90137" x2="56543" y2="90137"/>
                        <a14:foregroundMark x1="11426" y1="34961" x2="9082" y2="45410"/>
                        <a14:foregroundMark x1="9082" y1="45410" x2="9668" y2="59375"/>
                        <a14:foregroundMark x1="9668" y1="59375" x2="10645" y2="62402"/>
                        <a14:foregroundMark x1="37109" y1="10352" x2="54492" y2="9277"/>
                        <a14:foregroundMark x1="54492" y1="9277" x2="56055" y2="9570"/>
                        <a14:foregroundMark x1="88281" y1="44629" x2="87598" y2="54102"/>
                        <a14:foregroundMark x1="87598" y1="54102" x2="88574" y2="46094"/>
                        <a14:foregroundMark x1="88574" y1="46094" x2="87793" y2="42383"/>
                        <a14:foregroundMark x1="90039" y1="48535" x2="90039" y2="48535"/>
                        <a14:foregroundMark x1="90039" y1="48535" x2="90039" y2="48535"/>
                        <a14:backgroundMark x1="8887" y1="17969" x2="16895" y2="16309"/>
                        <a14:backgroundMark x1="16895" y1="16309" x2="23047" y2="12207"/>
                        <a14:backgroundMark x1="8398" y1="16504" x2="16309" y2="13965"/>
                        <a14:backgroundMark x1="16309" y1="13965" x2="14648" y2="20117"/>
                        <a14:backgroundMark x1="16309" y1="9570" x2="12207" y2="16699"/>
                        <a14:backgroundMark x1="12207" y1="16699" x2="12207" y2="14746"/>
                        <a14:backgroundMark x1="73145" y1="10938" x2="85352" y2="19043"/>
                        <a14:backgroundMark x1="85352" y1="19043" x2="86523" y2="11719"/>
                        <a14:backgroundMark x1="92188" y1="79980" x2="85254" y2="82617"/>
                        <a14:backgroundMark x1="85254" y1="82617" x2="81152" y2="92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3390" y="2733024"/>
            <a:ext cx="5660571" cy="56605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EB4C33-4F70-673C-1890-7E79C92E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6600" b="1" dirty="0" err="1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DaisyWorld</a:t>
            </a:r>
            <a:endParaRPr lang="es-CO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46293312-6CEE-25B3-444F-20C1C80ED84C}"/>
              </a:ext>
            </a:extLst>
          </p:cNvPr>
          <p:cNvSpPr txBox="1"/>
          <p:nvPr/>
        </p:nvSpPr>
        <p:spPr>
          <a:xfrm>
            <a:off x="0" y="6384965"/>
            <a:ext cx="13533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/>
              </a:rPr>
              <a:t>Watson, A. J. &amp; Lovelock, J. E.</a:t>
            </a:r>
          </a:p>
          <a:p>
            <a:r>
              <a:rPr lang="en-US" sz="1400" i="1" dirty="0">
                <a:effectLst/>
              </a:rPr>
              <a:t> Biological homeostasis of the global environment: the parable of </a:t>
            </a:r>
            <a:r>
              <a:rPr lang="en-US" sz="1400" i="1" dirty="0" err="1">
                <a:effectLst/>
              </a:rPr>
              <a:t>Daisyworld</a:t>
            </a:r>
            <a:r>
              <a:rPr lang="en-US" sz="1400" i="1" dirty="0">
                <a:effectLst/>
              </a:rPr>
              <a:t>. (1983)</a:t>
            </a:r>
          </a:p>
        </p:txBody>
      </p:sp>
    </p:spTree>
    <p:extLst>
      <p:ext uri="{BB962C8B-B14F-4D97-AF65-F5344CB8AC3E}">
        <p14:creationId xmlns:p14="http://schemas.microsoft.com/office/powerpoint/2010/main" val="360602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C9C2D-270E-E26C-7CD3-5D746800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75" y="406049"/>
            <a:ext cx="3029712" cy="1325563"/>
          </a:xfrm>
        </p:spPr>
        <p:txBody>
          <a:bodyPr/>
          <a:lstStyle/>
          <a:p>
            <a:r>
              <a:rPr lang="es-ES" sz="6600" b="1" dirty="0" err="1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ODE’s</a:t>
            </a:r>
            <a:endParaRPr lang="es-ES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1FC425F-F76C-122D-2E31-C9E013A4B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" y="2511425"/>
                <a:ext cx="6723888" cy="2636647"/>
              </a:xfrm>
            </p:spPr>
            <p:txBody>
              <a:bodyPr>
                <a:noAutofit/>
              </a:bodyPr>
              <a:lstStyle/>
              <a:p>
                <a:r>
                  <a:rPr lang="es-ES" sz="2200" b="1" dirty="0">
                    <a:latin typeface="Avenir Next LT Pro Light" panose="020B0304020202020204" pitchFamily="34" charset="0"/>
                  </a:rPr>
                  <a:t>Balance </a:t>
                </a:r>
                <a:r>
                  <a:rPr lang="es-ES" sz="2200" b="1" dirty="0" err="1">
                    <a:latin typeface="Avenir Next LT Pro Light" panose="020B0304020202020204" pitchFamily="34" charset="0"/>
                  </a:rPr>
                  <a:t>Radiativo</a:t>
                </a:r>
                <a:r>
                  <a:rPr lang="es-ES" sz="2200" b="1" dirty="0">
                    <a:latin typeface="Avenir Next LT Pro Light" panose="020B0304020202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200" b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pt-BR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2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pt-BR" sz="22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pt-BR" sz="2200" b="1">
                                <a:latin typeface="Cambria Math" panose="02040503050406030204" pitchFamily="18" charset="0"/>
                              </a:rPr>
                              <m:t>+ 273</m:t>
                            </m:r>
                          </m:e>
                        </m:d>
                      </m:e>
                      <m:sup>
                        <m:r>
                          <a:rPr lang="pt-BR" sz="2200" b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sz="2200" b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sz="2200" b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sz="22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200" b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2200" b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b="1">
                            <a:latin typeface="Cambria Math" panose="02040503050406030204" pitchFamily="18" charset="0"/>
                          </a:rPr>
                          <m:t>1 − </m:t>
                        </m:r>
                        <m:r>
                          <a:rPr lang="pt-BR" sz="2200" b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s-ES" sz="2200" b="1" dirty="0">
                  <a:latin typeface="Avenir Next LT Pro Light" panose="020B0304020202020204" pitchFamily="34" charset="0"/>
                </a:endParaRPr>
              </a:p>
              <a:p>
                <a:r>
                  <a:rPr lang="es-ES" sz="2200" b="1" dirty="0">
                    <a:latin typeface="Avenir Next LT Pro Light" panose="020B0304020202020204" pitchFamily="34" charset="0"/>
                  </a:rPr>
                  <a:t>Albedo : </a:t>
                </a:r>
                <a14:m>
                  <m:oMath xmlns:m="http://schemas.openxmlformats.org/officeDocument/2006/math">
                    <m:r>
                      <a:rPr lang="es-ES" sz="22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E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sz="2200" b="1" dirty="0">
                  <a:latin typeface="Avenir Next LT Pro Light" panose="020B0304020202020204" pitchFamily="34" charset="0"/>
                </a:endParaRPr>
              </a:p>
              <a:p>
                <a:r>
                  <a:rPr lang="es-ES" sz="2200" b="1" dirty="0">
                    <a:latin typeface="Avenir Next LT Pro Light" panose="020B0304020202020204" pitchFamily="34" charset="0"/>
                  </a:rPr>
                  <a:t>Temperatura Local: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′ </m:t>
                    </m:r>
                    <m:d>
                      <m:d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s-E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s-ES" sz="2200" b="1" dirty="0">
                  <a:latin typeface="Avenir Next LT Pro Light" panose="020B0304020202020204" pitchFamily="34" charset="0"/>
                </a:endParaRPr>
              </a:p>
              <a:p>
                <a:r>
                  <a:rPr lang="es-ES" sz="2200" b="1" dirty="0">
                    <a:latin typeface="Avenir Next LT Pro Light" panose="020B0304020202020204" pitchFamily="34" charset="0"/>
                  </a:rPr>
                  <a:t>Crecimiento: </a:t>
                </a:r>
                <a14:m>
                  <m:oMath xmlns:m="http://schemas.openxmlformats.org/officeDocument/2006/math">
                    <m:r>
                      <a:rPr lang="es-ES" sz="2200" b="1" i="1">
                        <a:latin typeface="Cambria Math" panose="02040503050406030204" pitchFamily="18" charset="0"/>
                      </a:rPr>
                      <m:t>𝜸</m:t>
                    </m:r>
                    <m:d>
                      <m:d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s-ES" sz="2200" b="1">
                        <a:latin typeface="Cambria Math" panose="02040503050406030204" pitchFamily="18" charset="0"/>
                      </a:rPr>
                      <m:t>= 1 − </m:t>
                    </m:r>
                    <m:sSup>
                      <m:sSup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b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2200" b="1">
                                    <a:latin typeface="Cambria Math" panose="02040503050406030204" pitchFamily="18" charset="0"/>
                                  </a:rPr>
                                  <m:t>𝑜𝑝𝑡</m:t>
                                </m:r>
                              </m:sub>
                            </m:sSub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𝑡𝑜𝑙</m:t>
                        </m:r>
                      </m:sub>
                      <m:sup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endParaRPr lang="es-ES" sz="2200" b="1" dirty="0">
                  <a:latin typeface="Avenir Next LT Pro Light" panose="020B0304020202020204" pitchFamily="34" charset="0"/>
                </a:endParaRPr>
              </a:p>
              <a:p>
                <a:r>
                  <a:rPr lang="es-ES" sz="2200" b="1" dirty="0">
                    <a:latin typeface="Avenir Next LT Pro Light" panose="020B0304020202020204" pitchFamily="34" charset="0"/>
                  </a:rPr>
                  <a:t>Taza de Cobertura: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s-E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s-ES" sz="2200" b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s-ES" sz="2200" b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s-ES" sz="2200" b="1" dirty="0">
                  <a:latin typeface="Avenir Next LT Pro Light" panose="020B0304020202020204" pitchFamily="34" charset="0"/>
                </a:endParaRPr>
              </a:p>
              <a:p>
                <a:endParaRPr lang="es-ES" sz="2200" dirty="0">
                  <a:latin typeface="Cambria Math" panose="02040503050406030204" pitchFamily="18" charset="0"/>
                </a:endParaRPr>
              </a:p>
              <a:p>
                <a:endParaRPr lang="es-ES" sz="2200" dirty="0">
                  <a:latin typeface="Cambria Math" panose="02040503050406030204" pitchFamily="18" charset="0"/>
                </a:endParaRPr>
              </a:p>
              <a:p>
                <a:endParaRPr lang="es-ES" sz="2200" dirty="0">
                  <a:latin typeface="Cambria Math" panose="02040503050406030204" pitchFamily="18" charset="0"/>
                </a:endParaRPr>
              </a:p>
              <a:p>
                <a:endParaRPr lang="es-ES" sz="2200" dirty="0">
                  <a:latin typeface="Cambria Math" panose="02040503050406030204" pitchFamily="18" charset="0"/>
                </a:endParaRPr>
              </a:p>
              <a:p>
                <a:endParaRPr lang="es-ES" sz="2200" dirty="0">
                  <a:latin typeface="Cambria Math" panose="02040503050406030204" pitchFamily="18" charset="0"/>
                </a:endParaRPr>
              </a:p>
              <a:p>
                <a:endParaRPr lang="es-ES" sz="22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1FC425F-F76C-122D-2E31-C9E013A4B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" y="2511425"/>
                <a:ext cx="6723888" cy="2636647"/>
              </a:xfrm>
              <a:blipFill>
                <a:blip r:embed="rId3"/>
                <a:stretch>
                  <a:fillRect l="-1088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6BC98EEF-2789-540C-25C4-05AF00782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730302"/>
              </p:ext>
            </p:extLst>
          </p:nvPr>
        </p:nvGraphicFramePr>
        <p:xfrm>
          <a:off x="5559552" y="918336"/>
          <a:ext cx="7770368" cy="5344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B6C3986-AF8B-EFF4-651C-B55947EB92B4}"/>
              </a:ext>
            </a:extLst>
          </p:cNvPr>
          <p:cNvSpPr/>
          <p:nvPr/>
        </p:nvSpPr>
        <p:spPr>
          <a:xfrm>
            <a:off x="6592824" y="740664"/>
            <a:ext cx="1453896" cy="656335"/>
          </a:xfrm>
          <a:prstGeom prst="roundRect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0E2841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/>
            <a:r>
              <a:rPr lang="es-ES" sz="1200" dirty="0">
                <a:latin typeface="Avenir Next LT Pro" panose="020B0504020202020204" pitchFamily="34" charset="0"/>
              </a:rPr>
              <a:t>Radiación Solar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D7EC820-9DBB-0818-9B14-5ECA5AFA06AA}"/>
              </a:ext>
            </a:extLst>
          </p:cNvPr>
          <p:cNvGrpSpPr/>
          <p:nvPr/>
        </p:nvGrpSpPr>
        <p:grpSpPr>
          <a:xfrm rot="3107998">
            <a:off x="8090750" y="952032"/>
            <a:ext cx="676920" cy="440751"/>
            <a:chOff x="2831470" y="948589"/>
            <a:chExt cx="354383" cy="450742"/>
          </a:xfrm>
        </p:grpSpPr>
        <p:sp>
          <p:nvSpPr>
            <p:cNvPr id="8" name="Flecha: a la derecha 7">
              <a:extLst>
                <a:ext uri="{FF2B5EF4-FFF2-40B4-BE49-F238E27FC236}">
                  <a16:creationId xmlns:a16="http://schemas.microsoft.com/office/drawing/2014/main" id="{F2B5AC1E-5766-A6E3-5751-936E06E13C98}"/>
                </a:ext>
              </a:extLst>
            </p:cNvPr>
            <p:cNvSpPr/>
            <p:nvPr/>
          </p:nvSpPr>
          <p:spPr>
            <a:xfrm rot="19800000">
              <a:off x="2831470" y="948589"/>
              <a:ext cx="354383" cy="4507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9" name="Flecha: a la derecha 4">
              <a:extLst>
                <a:ext uri="{FF2B5EF4-FFF2-40B4-BE49-F238E27FC236}">
                  <a16:creationId xmlns:a16="http://schemas.microsoft.com/office/drawing/2014/main" id="{08E85214-D956-4986-D25C-143D666E6AA1}"/>
                </a:ext>
              </a:extLst>
            </p:cNvPr>
            <p:cNvSpPr txBox="1"/>
            <p:nvPr/>
          </p:nvSpPr>
          <p:spPr>
            <a:xfrm rot="19800000">
              <a:off x="2838592" y="1065316"/>
              <a:ext cx="248068" cy="270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900" kern="1200">
                <a:latin typeface="Avenir Next LT Pro" panose="020F0502020204030204" pitchFamily="34" charset="0"/>
              </a:endParaRPr>
            </a:p>
          </p:txBody>
        </p:sp>
      </p:grpSp>
      <p:pic>
        <p:nvPicPr>
          <p:cNvPr id="10" name="Picture 6">
            <a:extLst>
              <a:ext uri="{FF2B5EF4-FFF2-40B4-BE49-F238E27FC236}">
                <a16:creationId xmlns:a16="http://schemas.microsoft.com/office/drawing/2014/main" id="{F034CC7B-97DF-B50D-32DE-8C021DCA0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utout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08" y="2646189"/>
            <a:ext cx="1888456" cy="18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0A4BC976-D992-B1CD-D225-BB6B93EF61E0}"/>
              </a:ext>
            </a:extLst>
          </p:cNvPr>
          <p:cNvSpPr txBox="1"/>
          <p:nvPr/>
        </p:nvSpPr>
        <p:spPr>
          <a:xfrm>
            <a:off x="0" y="64886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i="1" dirty="0"/>
              <a:t>(Watson &amp; Lovelock, 1983)</a:t>
            </a:r>
          </a:p>
        </p:txBody>
      </p:sp>
    </p:spTree>
    <p:extLst>
      <p:ext uri="{BB962C8B-B14F-4D97-AF65-F5344CB8AC3E}">
        <p14:creationId xmlns:p14="http://schemas.microsoft.com/office/powerpoint/2010/main" val="321851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63447-097A-7BB3-9208-EBCD09E97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254054-2DA0-89D6-75C6-7FCA3D43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682"/>
            <a:ext cx="10515600" cy="1325563"/>
          </a:xfrm>
        </p:spPr>
        <p:txBody>
          <a:bodyPr>
            <a:normAutofit/>
          </a:bodyPr>
          <a:lstStyle/>
          <a:p>
            <a:r>
              <a:rPr lang="es-ES" sz="66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MCMC</a:t>
            </a:r>
            <a:endParaRPr lang="es-CO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5">
                <a:extLst>
                  <a:ext uri="{FF2B5EF4-FFF2-40B4-BE49-F238E27FC236}">
                    <a16:creationId xmlns:a16="http://schemas.microsoft.com/office/drawing/2014/main" id="{2FA40ACB-3098-B5D3-8F9C-201567955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23782"/>
                <a:ext cx="5955792" cy="4351338"/>
              </a:xfrm>
            </p:spPr>
            <p:txBody>
              <a:bodyPr>
                <a:normAutofit/>
              </a:bodyPr>
              <a:lstStyle/>
              <a:p>
                <a:r>
                  <a:rPr lang="es-ES" sz="2400" dirty="0">
                    <a:ln>
                      <a:solidFill>
                        <a:schemeClr val="tx1"/>
                      </a:solidFill>
                    </a:ln>
                    <a:latin typeface="Avenir Next LT Pro" panose="020B0504020202020204" pitchFamily="34" charset="0"/>
                  </a:rPr>
                  <a:t>Encontrar parámetros del modelo que logren cierta cobertura en el equilibrio de margaritas negras y blancas (cada una al 40% del área total.</a:t>
                </a:r>
              </a:p>
              <a:p>
                <a14:m>
                  <m:oMath xmlns:m="http://schemas.openxmlformats.org/officeDocument/2006/math">
                    <m:r>
                      <a:rPr lang="es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s-ES" sz="2400" dirty="0">
                  <a:latin typeface="Avenir Next LT Pro" panose="020B0504020202020204" pitchFamily="34" charset="0"/>
                </a:endParaRPr>
              </a:p>
              <a:p>
                <a:r>
                  <a:rPr lang="es-ES" sz="2400" dirty="0">
                    <a:latin typeface="Avenir Next LT Pro" panose="020B0504020202020204" pitchFamily="34" charset="0"/>
                  </a:rPr>
                  <a:t>10 000 </a:t>
                </a:r>
                <a:r>
                  <a:rPr lang="es-ES" sz="2400" dirty="0" err="1">
                    <a:latin typeface="Avenir Next LT Pro" panose="020B0504020202020204" pitchFamily="34" charset="0"/>
                  </a:rPr>
                  <a:t>Walkers</a:t>
                </a:r>
                <a:r>
                  <a:rPr lang="es-ES" sz="2400" dirty="0">
                    <a:latin typeface="Avenir Next LT Pro" panose="020B0504020202020204" pitchFamily="34" charset="0"/>
                  </a:rPr>
                  <a:t>, 200 pasos iniciales +700 pasos de registro.</a:t>
                </a:r>
              </a:p>
              <a:p>
                <a:r>
                  <a:rPr lang="es-ES" sz="2400" dirty="0">
                    <a:latin typeface="Avenir Next LT Pro" panose="020B0504020202020204" pitchFamily="34" charset="0"/>
                  </a:rPr>
                  <a:t>Distribución inicial uniforme.</a:t>
                </a:r>
              </a:p>
              <a:p>
                <a:r>
                  <a:rPr lang="es-ES" sz="2400" dirty="0">
                    <a:latin typeface="Avenir Next LT Pro" panose="020B0504020202020204" pitchFamily="34" charset="0"/>
                  </a:rPr>
                  <a:t>Margaritas con -5°, 22.5° y 50° como temperatura óptima.</a:t>
                </a:r>
              </a:p>
            </p:txBody>
          </p:sp>
        </mc:Choice>
        <mc:Fallback xmlns="">
          <p:sp>
            <p:nvSpPr>
              <p:cNvPr id="6" name="Marcador de contenido 5">
                <a:extLst>
                  <a:ext uri="{FF2B5EF4-FFF2-40B4-BE49-F238E27FC236}">
                    <a16:creationId xmlns:a16="http://schemas.microsoft.com/office/drawing/2014/main" id="{2FA40ACB-3098-B5D3-8F9C-201567955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23782"/>
                <a:ext cx="5955792" cy="4351338"/>
              </a:xfrm>
              <a:blipFill>
                <a:blip r:embed="rId2"/>
                <a:stretch>
                  <a:fillRect l="-14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9247D9B7-BCCC-C749-D032-4A0372FAA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268984"/>
                  </p:ext>
                </p:extLst>
              </p:nvPr>
            </p:nvGraphicFramePr>
            <p:xfrm>
              <a:off x="7892503" y="3180392"/>
              <a:ext cx="3093551" cy="3105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7835">
                      <a:extLst>
                        <a:ext uri="{9D8B030D-6E8A-4147-A177-3AD203B41FA5}">
                          <a16:colId xmlns:a16="http://schemas.microsoft.com/office/drawing/2014/main" val="3420462309"/>
                        </a:ext>
                      </a:extLst>
                    </a:gridCol>
                    <a:gridCol w="1635716">
                      <a:extLst>
                        <a:ext uri="{9D8B030D-6E8A-4147-A177-3AD203B41FA5}">
                          <a16:colId xmlns:a16="http://schemas.microsoft.com/office/drawing/2014/main" val="1540993719"/>
                        </a:ext>
                      </a:extLst>
                    </a:gridCol>
                  </a:tblGrid>
                  <a:tr h="6838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0" i="1" dirty="0">
                              <a:latin typeface="Avenir Next LT Pro" panose="020B0504020202020204" pitchFamily="34" charset="0"/>
                            </a:rPr>
                            <a:t>Parámetros</a:t>
                          </a:r>
                          <a:endParaRPr lang="es-ES" sz="2000" b="0" i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4676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i="1" dirty="0">
                              <a:latin typeface="Avenir Next LT Pro" panose="020B0504020202020204" pitchFamily="34" charset="0"/>
                            </a:rPr>
                            <a:t>Rango</a:t>
                          </a:r>
                        </a:p>
                      </a:txBody>
                      <a:tcPr>
                        <a:solidFill>
                          <a:srgbClr val="46766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172772"/>
                      </a:ext>
                    </a:extLst>
                  </a:tr>
                  <a:tr h="3865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0,1 −3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3683405"/>
                      </a:ext>
                    </a:extLst>
                  </a:tr>
                  <a:tr h="3865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0,01 −0,9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379020"/>
                      </a:ext>
                    </a:extLst>
                  </a:tr>
                  <a:tr h="3994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0 −1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337147"/>
                      </a:ext>
                    </a:extLst>
                  </a:tr>
                  <a:tr h="3994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0 −1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860881"/>
                      </a:ext>
                    </a:extLst>
                  </a:tr>
                  <a:tr h="3865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0 −1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093831"/>
                      </a:ext>
                    </a:extLst>
                  </a:tr>
                  <a:tr h="3865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0 −1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3566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9247D9B7-BCCC-C749-D032-4A0372FAA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268984"/>
                  </p:ext>
                </p:extLst>
              </p:nvPr>
            </p:nvGraphicFramePr>
            <p:xfrm>
              <a:off x="7892503" y="3180392"/>
              <a:ext cx="3093551" cy="30878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7835">
                      <a:extLst>
                        <a:ext uri="{9D8B030D-6E8A-4147-A177-3AD203B41FA5}">
                          <a16:colId xmlns:a16="http://schemas.microsoft.com/office/drawing/2014/main" val="3420462309"/>
                        </a:ext>
                      </a:extLst>
                    </a:gridCol>
                    <a:gridCol w="1635716">
                      <a:extLst>
                        <a:ext uri="{9D8B030D-6E8A-4147-A177-3AD203B41FA5}">
                          <a16:colId xmlns:a16="http://schemas.microsoft.com/office/drawing/2014/main" val="1540993719"/>
                        </a:ext>
                      </a:extLst>
                    </a:gridCol>
                  </a:tblGrid>
                  <a:tr h="6838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0" i="1">
                              <a:latin typeface="Avenir Next LT Pro" panose="020B0504020202020204" pitchFamily="34" charset="0"/>
                            </a:rPr>
                            <a:t>Parámetros</a:t>
                          </a:r>
                          <a:endParaRPr lang="es-ES" sz="2000" b="0" i="1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4676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i="1">
                              <a:latin typeface="Avenir Next LT Pro" panose="020B0504020202020204" pitchFamily="34" charset="0"/>
                            </a:rPr>
                            <a:t>Rango</a:t>
                          </a:r>
                        </a:p>
                      </a:txBody>
                      <a:tcPr>
                        <a:solidFill>
                          <a:srgbClr val="46766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17277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181538" r="-113750" b="-5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181538" r="-1487" b="-5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368340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281538" r="-113750" b="-4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281538" r="-1487" b="-4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379020"/>
                      </a:ext>
                    </a:extLst>
                  </a:tr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370149" r="-113750" b="-2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370149" r="-1487" b="-2985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337147"/>
                      </a:ext>
                    </a:extLst>
                  </a:tr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463235" r="-113750" b="-1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463235" r="-1487" b="-19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586088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589231" r="-11375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589231" r="-1487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09383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689231" r="-11375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689231" r="-1487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356691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4831155F-3527-4CCF-A136-3B1F166CA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6094" l="9766" r="96973">
                        <a14:foregroundMark x1="11914" y1="47559" x2="12402" y2="45508"/>
                        <a14:foregroundMark x1="10059" y1="26367" x2="10059" y2="26367"/>
                        <a14:foregroundMark x1="10938" y1="29883" x2="10938" y2="29883"/>
                        <a14:foregroundMark x1="19336" y1="25879" x2="19336" y2="25879"/>
                        <a14:foregroundMark x1="53809" y1="12012" x2="53223" y2="12012"/>
                        <a14:foregroundMark x1="60156" y1="9863" x2="60156" y2="9863"/>
                        <a14:foregroundMark x1="75000" y1="13184" x2="75000" y2="13184"/>
                        <a14:foregroundMark x1="75781" y1="7324" x2="73926" y2="6543"/>
                        <a14:foregroundMark x1="59375" y1="4395" x2="61621" y2="3613"/>
                        <a14:foregroundMark x1="9766" y1="74219" x2="14844" y2="78809"/>
                        <a14:foregroundMark x1="59766" y1="84668" x2="42480" y2="89746"/>
                        <a14:foregroundMark x1="31934" y1="93750" x2="29883" y2="94141"/>
                        <a14:foregroundMark x1="30469" y1="94238" x2="41113" y2="91504"/>
                        <a14:foregroundMark x1="65332" y1="91895" x2="75781" y2="91699"/>
                        <a14:foregroundMark x1="79102" y1="91699" x2="82324" y2="91211"/>
                        <a14:foregroundMark x1="82813" y1="91211" x2="85547" y2="91211"/>
                        <a14:foregroundMark x1="37207" y1="96289" x2="31641" y2="96094"/>
                        <a14:foregroundMark x1="93066" y1="51953" x2="87891" y2="54297"/>
                        <a14:foregroundMark x1="96191" y1="54102" x2="96973" y2="54395"/>
                        <a14:foregroundMark x1="11230" y1="48047" x2="9863" y2="473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2503" y="307585"/>
            <a:ext cx="3027319" cy="3027319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80BAAF3D-F607-78D0-F898-EB711095A9B4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emcee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569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EDAC65-9AA7-96DF-3612-CE210D959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705" y="0"/>
            <a:ext cx="7964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6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FA33-5DDB-7185-6044-52763E97F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4EC1E2-9E60-19AC-159A-1CAA2D53B8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05" y="0"/>
            <a:ext cx="7964589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655C42F-4604-9020-C17E-D0C8E91C1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6" y="802018"/>
            <a:ext cx="12071088" cy="52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9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882087-637A-2121-0DE5-97CB30DD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95" y="746258"/>
            <a:ext cx="6097893" cy="52506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68DA25F-C19C-1198-A4A1-BFBAD6E5D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746258"/>
            <a:ext cx="6099786" cy="5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3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17BB4-4561-A056-73CD-CB849ADA0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67686446-64D4-93B3-EE9D-7911530A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5" y="746258"/>
            <a:ext cx="6097894" cy="5250661"/>
          </a:xfrm>
          <a:prstGeom prst="rect">
            <a:avLst/>
          </a:prstGeom>
        </p:spPr>
      </p:pic>
      <p:pic>
        <p:nvPicPr>
          <p:cNvPr id="7" name="Imagen 6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D9AABAB4-216F-F299-0706-2AEE480C1D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46258"/>
            <a:ext cx="6099787" cy="525229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9857860-0F9D-E139-5FC5-CE7B4FABA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4156" y="-11094"/>
            <a:ext cx="7903686" cy="34400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295A7E7-E9ED-434B-98AF-EC82B921A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4155" y="3429000"/>
            <a:ext cx="7903686" cy="34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07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550</Words>
  <Application>Microsoft Office PowerPoint</Application>
  <PresentationFormat>Widescreen</PresentationFormat>
  <Paragraphs>78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Aptos</vt:lpstr>
      <vt:lpstr>Aptos Display</vt:lpstr>
      <vt:lpstr>Arial</vt:lpstr>
      <vt:lpstr>Avenir Next LT Pro</vt:lpstr>
      <vt:lpstr>Avenir Next LT Pro Light</vt:lpstr>
      <vt:lpstr>Cambria Math</vt:lpstr>
      <vt:lpstr>Office Theme</vt:lpstr>
      <vt:lpstr>DaisyWorld</vt:lpstr>
      <vt:lpstr>GAIA</vt:lpstr>
      <vt:lpstr>DaisyWorld</vt:lpstr>
      <vt:lpstr>ODE’s</vt:lpstr>
      <vt:lpstr>MCMC</vt:lpstr>
      <vt:lpstr>PowerPoint Presentation</vt:lpstr>
      <vt:lpstr>PowerPoint Presentation</vt:lpstr>
      <vt:lpstr>PowerPoint Presentation</vt:lpstr>
      <vt:lpstr>PowerPoint Presentation</vt:lpstr>
      <vt:lpstr>Simulación Espacial</vt:lpstr>
      <vt:lpstr>Crecimiento Aleatorio</vt:lpstr>
      <vt:lpstr>Crecimiento Aleatorio</vt:lpstr>
      <vt:lpstr>Crecimiento Local</vt:lpstr>
      <vt:lpstr>Crecimiento Local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SANTIAGO DUQUE CASTANO</dc:creator>
  <cp:lastModifiedBy>DAVID SANTIAGO DUQUE CASTANO</cp:lastModifiedBy>
  <cp:revision>1</cp:revision>
  <dcterms:created xsi:type="dcterms:W3CDTF">2025-03-18T00:08:16Z</dcterms:created>
  <dcterms:modified xsi:type="dcterms:W3CDTF">2025-03-21T18:42:53Z</dcterms:modified>
</cp:coreProperties>
</file>